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1906" autoAdjust="0"/>
  </p:normalViewPr>
  <p:slideViewPr>
    <p:cSldViewPr snapToGrid="0">
      <p:cViewPr varScale="1">
        <p:scale>
          <a:sx n="49" d="100"/>
          <a:sy n="49" d="100"/>
        </p:scale>
        <p:origin x="708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5F3301-4F5B-41A0-B614-A479A42CB8FF}" type="datetimeFigureOut">
              <a:rPr lang="de-DE" smtClean="0"/>
              <a:t>01.04.2019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C5689-07FC-4D82-A4AA-1B84BEE17C9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01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C5689-07FC-4D82-A4AA-1B84BEE17C9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2443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517780"/>
            <a:ext cx="5486400" cy="3600450"/>
          </a:xfrm>
        </p:spPr>
        <p:txBody>
          <a:bodyPr/>
          <a:lstStyle/>
          <a:p>
            <a:r>
              <a:rPr lang="de-DE" dirty="0"/>
              <a:t>Eine knappe Übersicht über die wichtigsten Inhalte.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C5689-07FC-4D82-A4AA-1B84BEE17C9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3126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600" b="1" dirty="0"/>
              <a:t>Rückblick mit Video</a:t>
            </a:r>
          </a:p>
          <a:p>
            <a:endParaRPr lang="de-DE" dirty="0"/>
          </a:p>
          <a:p>
            <a:r>
              <a:rPr lang="de-DE" dirty="0"/>
              <a:t>Das letzte Jahr war in jeder Hinsicht sehr erfolgreich.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C5689-07FC-4D82-A4AA-1B84BEE17C97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8742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C5689-07FC-4D82-A4AA-1B84BEE17C97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9648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518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55475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470942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01946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267248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72708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7865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39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919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348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701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00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42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882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896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15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C1C18-307B-4F68-A007-B5B542270E8D}" type="datetimeFigureOut">
              <a:rPr lang="en-US" smtClean="0"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57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BD615D-3C4F-4345-B8AD-3B16FA1D49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Beispielpräsentation </a:t>
            </a:r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4745A86B-95D4-4840-B865-60BF16BC94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957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CA9A4C-9905-4366-AC20-5909A8B18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288F81-B3D3-451C-B1B2-A34991A51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Rückblick auf das vergangene Geschäftsjahr</a:t>
            </a:r>
          </a:p>
          <a:p>
            <a:r>
              <a:rPr lang="de-DE" dirty="0"/>
              <a:t>Geplante Projekte</a:t>
            </a:r>
          </a:p>
          <a:p>
            <a:r>
              <a:rPr lang="de-DE" dirty="0"/>
              <a:t>Geschäftsentwicklung</a:t>
            </a:r>
          </a:p>
          <a:p>
            <a:r>
              <a:rPr lang="de-DE" dirty="0"/>
              <a:t>Neue Standorte</a:t>
            </a:r>
          </a:p>
        </p:txBody>
      </p:sp>
    </p:spTree>
    <p:extLst>
      <p:ext uri="{BB962C8B-B14F-4D97-AF65-F5344CB8AC3E}">
        <p14:creationId xmlns:p14="http://schemas.microsoft.com/office/powerpoint/2010/main" val="3562039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4964F0-E40B-4DA1-93B1-E09302966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Rückblick auf das vergangene Geschäftsjahr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16B2CF-5E72-4DCC-9FBA-DF3FBBC28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Bericht der Abteilung Marketing</a:t>
            </a:r>
          </a:p>
          <a:p>
            <a:r>
              <a:rPr lang="de-DE" dirty="0"/>
              <a:t>PR Maßnahmen</a:t>
            </a:r>
          </a:p>
          <a:p>
            <a:r>
              <a:rPr lang="de-DE" dirty="0"/>
              <a:t>Bericht der Abteilung Forschung und Entwicklung</a:t>
            </a:r>
          </a:p>
        </p:txBody>
      </p:sp>
    </p:spTree>
    <p:extLst>
      <p:ext uri="{BB962C8B-B14F-4D97-AF65-F5344CB8AC3E}">
        <p14:creationId xmlns:p14="http://schemas.microsoft.com/office/powerpoint/2010/main" val="44108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0B6DD8-47E0-4CD2-9077-E7ABA18A7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Neue Produkte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4E2E4503-446E-4239-B429-88C9B009D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Verbesserung bestehender Produkte</a:t>
            </a:r>
          </a:p>
          <a:p>
            <a:r>
              <a:rPr lang="de-DE" dirty="0"/>
              <a:t>Berücksichtigung von Kundenwünschen</a:t>
            </a:r>
          </a:p>
          <a:p>
            <a:r>
              <a:rPr lang="de-DE" dirty="0"/>
              <a:t>Weiterentwicklung</a:t>
            </a:r>
          </a:p>
        </p:txBody>
      </p:sp>
    </p:spTree>
    <p:extLst>
      <p:ext uri="{BB962C8B-B14F-4D97-AF65-F5344CB8AC3E}">
        <p14:creationId xmlns:p14="http://schemas.microsoft.com/office/powerpoint/2010/main" val="314155697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63</Words>
  <Application>Microsoft Office PowerPoint</Application>
  <PresentationFormat>Breitbild</PresentationFormat>
  <Paragraphs>22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Trebuchet MS</vt:lpstr>
      <vt:lpstr>Wingdings 3</vt:lpstr>
      <vt:lpstr>Facette</vt:lpstr>
      <vt:lpstr>Beispielpräsentation </vt:lpstr>
      <vt:lpstr>Agenda</vt:lpstr>
      <vt:lpstr>Rückblick auf das vergangene Geschäftsjahr</vt:lpstr>
      <vt:lpstr>Neue Produkte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Klara Muster</dc:creator>
  <cp:lastModifiedBy>Klara Muster</cp:lastModifiedBy>
  <cp:revision>13</cp:revision>
  <dcterms:created xsi:type="dcterms:W3CDTF">2019-04-01T08:44:39Z</dcterms:created>
  <dcterms:modified xsi:type="dcterms:W3CDTF">2019-04-02T08:39:27Z</dcterms:modified>
</cp:coreProperties>
</file>