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5" autoAdjust="0"/>
    <p:restoredTop sz="94660"/>
  </p:normalViewPr>
  <p:slideViewPr>
    <p:cSldViewPr snapToGrid="0">
      <p:cViewPr varScale="1">
        <p:scale>
          <a:sx n="41" d="100"/>
          <a:sy n="41" d="100"/>
        </p:scale>
        <p:origin x="8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735145-B597-48E5-8057-2493E2361E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7138B06-6D60-4A34-B045-70566F9F41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5B450BD-FC78-4F7C-904D-304A625EF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F6B85-7F53-4553-97A5-99907A73FAFF}" type="datetimeFigureOut">
              <a:rPr lang="de-DE" smtClean="0"/>
              <a:t>30.04.2019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37C903B-1AFB-4F4E-9D8F-2EA0ECBD1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241B293-1967-4F9F-9623-29FF7167E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E45C8-C641-4AF2-8D62-8AD4B64465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1382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CF7695-7FBF-4CB5-8104-B5F1A0939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3FD59F4-1EAE-4A6D-AA90-1429E06225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D2DC11F-62BA-4FA8-82A3-9F7646D9A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F6B85-7F53-4553-97A5-99907A73FAFF}" type="datetimeFigureOut">
              <a:rPr lang="de-DE" smtClean="0"/>
              <a:t>30.04.2019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AE4A06F-7D43-411A-9631-849B59A00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06E282E-D3D5-444C-8C62-CD85D8578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E45C8-C641-4AF2-8D62-8AD4B64465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8506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A32E1AC4-76C8-422C-9ED1-BA1C53B10E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0F0E16A-8121-479C-8547-45D3B33083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EBE63F5-95A0-4E4A-A688-5463301B7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F6B85-7F53-4553-97A5-99907A73FAFF}" type="datetimeFigureOut">
              <a:rPr lang="de-DE" smtClean="0"/>
              <a:t>30.04.2019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63516D0-3D60-43F4-9E6E-DBCC8943E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D034A12-23E0-4128-AD48-891F2ED44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E45C8-C641-4AF2-8D62-8AD4B64465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3288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752420-DBFD-4A3D-99E2-7A8B4B879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00A739D-292D-49DF-B5AA-9B043E55AF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93DA283-E42B-41A6-94A5-9D9FC0885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F6B85-7F53-4553-97A5-99907A73FAFF}" type="datetimeFigureOut">
              <a:rPr lang="de-DE" smtClean="0"/>
              <a:t>30.04.2019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98B4747-F41D-406D-86A1-8FA8E9CD1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DA50DBB-D38E-4B6F-9254-DC45AAB23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E45C8-C641-4AF2-8D62-8AD4B64465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7967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EEAC66-50C0-401D-8927-728FDD4DCA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FA3BBF3-7048-48ED-B741-E0CDE0AA0F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8EA6C5A-75DE-425C-8E8A-FD8CAE1080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F6B85-7F53-4553-97A5-99907A73FAFF}" type="datetimeFigureOut">
              <a:rPr lang="de-DE" smtClean="0"/>
              <a:t>30.04.2019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157E1DE-5040-4DAC-9537-78E9BE8D5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E33B0D-FC8C-4459-9064-32A39D1D3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E45C8-C641-4AF2-8D62-8AD4B64465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1035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2C5B5E-AFE2-4475-BC69-87D99281E3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BBE1AA2-A61C-4B0A-A058-B7178A25CA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805B260-5E61-44FE-AD35-92D263E687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3FDD9A5-F79C-43AB-99B3-EA2911F42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F6B85-7F53-4553-97A5-99907A73FAFF}" type="datetimeFigureOut">
              <a:rPr lang="de-DE" smtClean="0"/>
              <a:t>30.04.2019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6A7DAB3-CD41-4C2F-A33D-26288DB72A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F890165-381A-4DC6-8440-56CCDAAFD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E45C8-C641-4AF2-8D62-8AD4B64465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7994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CA6788-D5BA-48A3-9FBC-9B566DA330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0296D2F-3664-4F2E-B48A-3EC784FF6E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FFE7807-CC8E-4E4D-BC9C-2BBB0619A0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4128FAB-3ACC-4D3D-B009-5CEEB6106B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DD2D348-7123-41D4-8658-C6DF06A056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388109D4-F1CE-4271-8969-C7206AD30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F6B85-7F53-4553-97A5-99907A73FAFF}" type="datetimeFigureOut">
              <a:rPr lang="de-DE" smtClean="0"/>
              <a:t>30.04.2019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569D1FB6-486B-4DB1-B053-3A33239E4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5BB532E-25EF-47E4-934B-316C09113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E45C8-C641-4AF2-8D62-8AD4B64465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3030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A7AD07-8C4A-4858-8547-3F814021B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39493B7-D60B-4F4A-947A-09E97FC0C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F6B85-7F53-4553-97A5-99907A73FAFF}" type="datetimeFigureOut">
              <a:rPr lang="de-DE" smtClean="0"/>
              <a:t>30.04.2019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26D2DC9-B5D0-4696-BBA8-74CA88794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C0C66DE-36E0-4F2E-A130-29C5AEC11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E45C8-C641-4AF2-8D62-8AD4B64465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8954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70B71B6-437A-49F1-8BE1-A22227978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F6B85-7F53-4553-97A5-99907A73FAFF}" type="datetimeFigureOut">
              <a:rPr lang="de-DE" smtClean="0"/>
              <a:t>30.04.2019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C088DEA-9B32-4F3C-B920-9173F4DA3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0B665F4-51B5-46CC-97CA-256A18FEA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E45C8-C641-4AF2-8D62-8AD4B64465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5991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2463F6-BCCA-4AFB-8EB9-C90D298E5C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5C2D8D9-FC21-4C47-915E-88643F6993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B01E2F2-74DB-4382-B53B-3F0CD8FEB3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E134926-D983-45C9-8BA7-42071C8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F6B85-7F53-4553-97A5-99907A73FAFF}" type="datetimeFigureOut">
              <a:rPr lang="de-DE" smtClean="0"/>
              <a:t>30.04.2019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53A41CA-66FF-4D3D-8778-AC3A189DC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AFF5FCB-17E6-4F07-9846-C735A9B28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E45C8-C641-4AF2-8D62-8AD4B64465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2361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B6B8B6-064F-49A4-A606-F663BBB51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413BF6D-7FE9-443C-9952-B85FB03417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0BBDF7F-F929-41AE-9BFB-40F1EE179B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A4E77A4-724C-4A11-990D-4A86125F1C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F6B85-7F53-4553-97A5-99907A73FAFF}" type="datetimeFigureOut">
              <a:rPr lang="de-DE" smtClean="0"/>
              <a:t>30.04.2019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D05CC17-3640-4197-A664-23B67D8BF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13E689A-6CEF-4276-AE63-6912CCDA1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E45C8-C641-4AF2-8D62-8AD4B64465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2581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E302239-EBD7-49C8-B706-B35B45B055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B3AFD8-CE49-4B6C-92A9-456A1BA28F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4C96494-2FAC-4910-9509-106F459FF4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EF6B85-7F53-4553-97A5-99907A73FAFF}" type="datetimeFigureOut">
              <a:rPr lang="de-DE" smtClean="0"/>
              <a:t>30.04.2019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90C83AE-556A-4E58-AF68-14C94DC2D0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EDD11F7-9A90-44FE-8561-5D2D8665D8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E45C8-C641-4AF2-8D62-8AD4B64465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3057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Kuchenstück">
            <a:extLst>
              <a:ext uri="{FF2B5EF4-FFF2-40B4-BE49-F238E27FC236}">
                <a16:creationId xmlns:a16="http://schemas.microsoft.com/office/drawing/2014/main" id="{00DCDA8B-70DD-43C0-89A1-8314B32E51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808922" y="2152051"/>
            <a:ext cx="1726096" cy="1726096"/>
          </a:xfrm>
          <a:prstGeom prst="rect">
            <a:avLst/>
          </a:prstGeom>
        </p:spPr>
      </p:pic>
      <p:sp>
        <p:nvSpPr>
          <p:cNvPr id="6" name="Titel 5">
            <a:extLst>
              <a:ext uri="{FF2B5EF4-FFF2-40B4-BE49-F238E27FC236}">
                <a16:creationId xmlns:a16="http://schemas.microsoft.com/office/drawing/2014/main" id="{C4EB10A7-BF21-4586-9F49-2C6632F97B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8922" y="365125"/>
            <a:ext cx="9544878" cy="1325563"/>
          </a:xfrm>
        </p:spPr>
        <p:txBody>
          <a:bodyPr>
            <a:normAutofit/>
          </a:bodyPr>
          <a:lstStyle/>
          <a:p>
            <a:r>
              <a:rPr lang="de-DE" sz="3600" dirty="0">
                <a:latin typeface="Bahnschrift Light SemiCondensed" panose="020B0502040204020203" pitchFamily="34" charset="0"/>
              </a:rPr>
              <a:t>So viele Kalorien enthält…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BB991095-AE32-4C82-9CB1-ED2F90A86F8D}"/>
              </a:ext>
            </a:extLst>
          </p:cNvPr>
          <p:cNvSpPr txBox="1"/>
          <p:nvPr/>
        </p:nvSpPr>
        <p:spPr>
          <a:xfrm>
            <a:off x="3959087" y="2553434"/>
            <a:ext cx="4273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Bahnschrift SemiBold Condensed" panose="020B0502040204020203" pitchFamily="34" charset="0"/>
              </a:rPr>
              <a:t>1 Stück Sahnetorte: ca. 370 kcal </a:t>
            </a:r>
          </a:p>
        </p:txBody>
      </p:sp>
    </p:spTree>
    <p:extLst>
      <p:ext uri="{BB962C8B-B14F-4D97-AF65-F5344CB8AC3E}">
        <p14:creationId xmlns:p14="http://schemas.microsoft.com/office/powerpoint/2010/main" val="3570736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Breitbild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Bahnschrift Light SemiCondensed</vt:lpstr>
      <vt:lpstr>Bahnschrift SemiBold Condensed</vt:lpstr>
      <vt:lpstr>Calibri</vt:lpstr>
      <vt:lpstr>Calibri Light</vt:lpstr>
      <vt:lpstr>Office</vt:lpstr>
      <vt:lpstr>So viele Kalorien enthält…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 viele Kalorien enthält…</dc:title>
  <dc:creator>Klara Muster</dc:creator>
  <cp:lastModifiedBy>Klara Muster</cp:lastModifiedBy>
  <cp:revision>4</cp:revision>
  <dcterms:created xsi:type="dcterms:W3CDTF">2019-04-30T09:01:31Z</dcterms:created>
  <dcterms:modified xsi:type="dcterms:W3CDTF">2019-04-30T09:35:19Z</dcterms:modified>
</cp:coreProperties>
</file>