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sldIdLst>
    <p:sldId id="256" r:id="rId3"/>
    <p:sldId id="258" r:id="rId4"/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958F"/>
    <a:srgbClr val="939191"/>
    <a:srgbClr val="DDD9D5"/>
    <a:srgbClr val="DFDEDC"/>
    <a:srgbClr val="AFA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29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>
            <a:alphaModFix amt="50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247E16-4686-4402-8B3B-7CE479A37B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A5958F">
              <a:alpha val="99000"/>
            </a:srgbClr>
          </a:solidFill>
        </p:spPr>
        <p:txBody>
          <a:bodyPr lIns="468000" anchor="ctr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99906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53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796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782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559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235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316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358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0319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109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560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626223-0D90-4B16-8E55-23FA38E7B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690777" cy="685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vert270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1043EBE-D1CE-42E4-B832-7248DBD50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9683" y="1069675"/>
            <a:ext cx="8714117" cy="483079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EA5470-757C-4CB5-9353-9BAA9C0D35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9683" y="6356350"/>
            <a:ext cx="1295398" cy="365125"/>
          </a:xfrm>
        </p:spPr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08A989-D815-4FBF-9292-B6F453BAA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92282" y="6356350"/>
            <a:ext cx="3761117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0029FB-1A8E-4AF6-B2F5-575CEA77F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0621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2867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83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8148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609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636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897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7099-12E7-40A5-817C-BCFD1861AF9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174A4-BDF8-4B7F-AEB1-B6D86F4BDE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880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590875-8263-42C7-A20B-A62A89A38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3616D6-4246-4875-A2D7-1C24FF407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902654-D15C-4979-B44A-73EEFC6E2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4F98C5-9EF6-47E0-89FC-5271F96D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B906CE2B-94AE-4EC5-9792-B8AE3224807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1850" y="4705350"/>
            <a:ext cx="10521950" cy="13525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Untertiteltextformat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79952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A68AC-3A65-4566-814C-8A0C13910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6575"/>
            <a:ext cx="10515600" cy="102552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92673C-F8C7-4312-8756-E447CD5388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0AE8D6D-89C7-495D-A345-1E4D835389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9842915-2D0B-49C3-BE79-D747151D1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AF3040-D1B9-43C6-8357-B4F47C472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6D1EA5-83A7-4AE9-9A82-A9184F746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412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08250-9586-4018-9BA1-28A88EAFD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CBD629-CF07-42EB-8105-7A558D9B3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FF6A8C9-7CDD-4936-B56D-2A67C8207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608AE00-1554-489C-B1E2-509F77A6C1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C5DE8DC-95EC-4666-BDFA-F86F5D792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E767D7C-4B5C-4023-A94F-D3C7DF70F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8EB979F-B2F0-42EA-ABC8-9623B6252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82DB93C-89CC-455B-8530-BD229C433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97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EBDDA2D-4314-4EAE-AD2E-D2EB2ADF5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132FF4-C218-4EC2-83DD-CFD7D1104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21E9BF6-A597-47C9-B69B-71E49909E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207F07C-CE51-4301-BC16-64840AD58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350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6301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5516C5D-6E42-4D53-B908-03931E493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B2051B-8AA5-48A5-B30D-6B4068C0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7118310-8C57-470B-A9D0-41040B6C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948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AAA0A-EDDD-481D-B0EB-BC80986D4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59B13E-B423-4D7A-B337-9BDF15250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B5E94E3-16C2-417C-867B-EB06E1BF8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A6D8D4D-AD2B-489E-8656-482A461B7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42D08F-1047-4ACD-99D9-AD62CCEBA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75B183-1E53-42D6-ADD7-48B94629B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338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BCE36F-6BE6-40E4-87C1-A6B65AD04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8FFB18C-DFE9-4916-877B-7A558A358F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E0ABBF-3210-46E4-80F4-A3FA932A16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85E17E7-32A2-421E-A9AF-FE98975EC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995D56-C473-4357-9870-B893920E6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7224676-C042-480B-9008-2D460177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07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F364ACD-4EAA-4E1A-B7B8-6726B263D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3150" y="2152649"/>
            <a:ext cx="9010650" cy="4024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9BE82C-DA2D-4610-B526-F159DF60D2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80930-D524-482D-9169-70132B8C2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177BF8-6BCA-495F-87F8-9DA88C019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platzhalter 6">
            <a:extLst>
              <a:ext uri="{FF2B5EF4-FFF2-40B4-BE49-F238E27FC236}">
                <a16:creationId xmlns:a16="http://schemas.microsoft.com/office/drawing/2014/main" id="{B5046756-3019-4C2C-85E6-31BD3290E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150" y="365125"/>
            <a:ext cx="9010650" cy="123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4732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2400"/>
        </a:spcBef>
        <a:buClr>
          <a:schemeClr val="bg2">
            <a:lumMod val="50000"/>
          </a:schemeClr>
        </a:buClr>
        <a:buFont typeface="Wingdings" panose="05000000000000000000" pitchFamily="2" charset="2"/>
        <a:buChar char="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75000"/>
          </a:schemeClr>
        </a:buClr>
        <a:buSzPct val="80000"/>
        <a:buFont typeface="Wingdings" panose="05000000000000000000" pitchFamily="2" charset="2"/>
        <a:buChar char="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5C7D5-D22B-4499-AFCD-3F0EFC07F2A7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52767-3978-42F1-AFDE-2AB6BC9CEB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9785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B87A73-FD86-4B0A-A7DD-AD6893F7A5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 Folienmaster</a:t>
            </a:r>
          </a:p>
        </p:txBody>
      </p:sp>
    </p:spTree>
    <p:extLst>
      <p:ext uri="{BB962C8B-B14F-4D97-AF65-F5344CB8AC3E}">
        <p14:creationId xmlns:p14="http://schemas.microsoft.com/office/powerpoint/2010/main" val="127332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61B12C-3F88-4A42-99A9-04913BE44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98453-1EBA-4682-8589-A1E6D916B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216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DDD58-628B-42D4-9CF8-7294B31F1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6F79DB-5228-4697-AC3F-122BE11B9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Absatz 1</a:t>
            </a:r>
          </a:p>
          <a:p>
            <a:r>
              <a:rPr lang="de-DE" dirty="0"/>
              <a:t>Absatz 2</a:t>
            </a:r>
          </a:p>
          <a:p>
            <a:r>
              <a:rPr lang="de-DE" dirty="0"/>
              <a:t>Absatz 3</a:t>
            </a:r>
          </a:p>
          <a:p>
            <a:pPr lvl="1"/>
            <a:r>
              <a:rPr lang="de-DE" dirty="0"/>
              <a:t>Absatz eingerückt</a:t>
            </a:r>
          </a:p>
          <a:p>
            <a:pPr lvl="1"/>
            <a:r>
              <a:rPr lang="de-DE" dirty="0"/>
              <a:t>Absatz eingerückt</a:t>
            </a:r>
          </a:p>
          <a:p>
            <a:r>
              <a:rPr lang="de-DE" dirty="0"/>
              <a:t>Absatz 4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785010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in Entwurf hell">
  <a:themeElements>
    <a:clrScheme name="Galathe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ein Entwurf dunkel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</Words>
  <Application>Microsoft Office PowerPoint</Application>
  <PresentationFormat>Breitbild</PresentationFormat>
  <Paragraphs>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11" baseType="lpstr">
      <vt:lpstr>Arial</vt:lpstr>
      <vt:lpstr>Century Gothic</vt:lpstr>
      <vt:lpstr>Franklin Gothic Book</vt:lpstr>
      <vt:lpstr>Franklin Gothic Medium</vt:lpstr>
      <vt:lpstr>Wingdings</vt:lpstr>
      <vt:lpstr>Wingdings 3</vt:lpstr>
      <vt:lpstr>Mein Entwurf hell</vt:lpstr>
      <vt:lpstr>Mein Entwurf dunkel</vt:lpstr>
      <vt:lpstr>Beispiel Folienmaster</vt:lpstr>
      <vt:lpstr>PowerPoint-Präsentation</vt:lpstr>
      <vt:lpstr>Überschrift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29</cp:revision>
  <dcterms:created xsi:type="dcterms:W3CDTF">2019-04-10T14:21:04Z</dcterms:created>
  <dcterms:modified xsi:type="dcterms:W3CDTF">2019-05-16T11:24:28Z</dcterms:modified>
</cp:coreProperties>
</file>