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27" autoAdjust="0"/>
    <p:restoredTop sz="81008" autoAdjust="0"/>
  </p:normalViewPr>
  <p:slideViewPr>
    <p:cSldViewPr snapToGrid="0">
      <p:cViewPr varScale="1">
        <p:scale>
          <a:sx n="59" d="100"/>
          <a:sy n="59" d="100"/>
        </p:scale>
        <p:origin x="68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8F05F-0076-4268-AC7C-01D71E94A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842AE7-1D9F-4165-AB48-5C23FF319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FDD7C6-19BD-4134-BEBC-39C25345A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9E37C3-88D8-4042-AF97-7C22A534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1C4A35-2440-4795-816B-2DCA889CA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9259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D4AEB-C8E2-432A-BE38-180BD340B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6DCAA3-E746-411B-8D23-7D4C1CF01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B35472-27EE-4505-80C6-84393387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ABF4DD-FB81-47F1-8648-7931C53C2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61424D3-53B4-45FF-9808-6A59E70F5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48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6658899-F3CF-4AB6-90D0-279953E34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A09B06C-451F-4989-9A66-E87EBA8531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F3D3C0-72CC-45F4-96FA-96176EB74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379D47-4C37-4AF1-9100-3F2210299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362E8B-9DF9-4916-975D-DB929810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663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E348F8-454F-4068-B2DF-892289214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31399C-05E5-4E3F-8A7C-7D132FA35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C182DA-8063-4D15-BC0D-9F80862F7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471D19-9552-4681-AA08-B2109971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E17C7D-02EA-473D-893E-BE08C4E26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541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4BC377-CA4A-4E06-82C3-0B0A56016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F486CC-62DD-44A9-A5EE-89229CCA4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04E1C4-E8BD-46C1-A9CB-6883773D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D2CBAA-9F02-4258-ABCB-EC969FEE5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ECC3BF-4541-419E-8150-B8ED98C0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362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E48AA5-C14E-45EF-9D66-D3896BED5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484E00-7FCD-4C82-ACE6-46609CE634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6000CC-BF6F-41DC-BE35-987C18CE2C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085DA6-A177-427B-910C-9778F1B9B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D388599-E453-449C-9656-AA2A092D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F9CC50-A326-4D95-AD12-A338F12D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42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3FFFC-66D0-4904-A40A-F1A0D1FD7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EFDC96A-B8A4-4100-9240-E696EF9D9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A7DA4F9-87C1-4C05-89E5-954B425DD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9013B5C-FEA2-41C6-8CC6-66776D12B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E66AEA8-A48B-4EF2-A7E9-6DD404544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F3BE30-DC88-4F7A-A723-F25324773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0B26516-6194-482E-A79A-2631905E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042556-891B-4A62-A22A-0FBF1198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76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6E36BD-8CC3-445C-9647-AF3187870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B742275-E4F1-4AB6-AAF7-51E18CBF9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7B1C61-28DC-4950-B31A-A72E29D0C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4DF14C-FDA4-4AB9-A40E-888AC07A5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786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DC3C54-D747-4060-82F7-9E2E06FC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36EB8BB-3994-496D-8B96-423671A92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9581E6-4438-4AC0-A25F-CB5583F4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1675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1C707B-063C-4D3A-BB76-A695F8C1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4E02B7-C072-4BF4-B577-D03933E56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6B7187E-8B6C-420D-B81D-96B85905B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DD11F1-9421-485F-8D67-DA199C7ED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A34302-9434-4B0F-88A0-2963A7208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734E1F-CF78-4DD3-9003-2A01BA65E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7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B4049-4A48-4C7A-9C4B-D033F862E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A583CA3-E768-4D73-A2FC-E13339391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9DE704-C4FC-48E6-BFE8-FCBD499D5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407EFF-49A6-49BA-86E8-B1025AACB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932168-A387-4757-9891-3F8466A61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8086A5-4337-465E-8A3F-FFC49721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514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F532DAA-0142-4B69-BB48-F6822EFBD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F5C2EC-3AD9-44C9-9DD6-DAACBD482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F5D4BC-0E44-451D-8098-106185AC01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CA678-C020-4281-94A6-2EFD6864B4D0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4933EB-AD99-4D0F-B055-04749ADD2E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FEA017-58C1-4515-81A3-E37EF5E99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75E12-2EF8-4725-8D77-434F658A18C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395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DEEA9-7CDF-462B-80EC-CF21B9D2F5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Beispiele Texteingabe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DC6DB2-E9BB-4F41-B0A7-48DB8D3B2D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 5.1</a:t>
            </a:r>
          </a:p>
        </p:txBody>
      </p:sp>
    </p:spTree>
    <p:extLst>
      <p:ext uri="{BB962C8B-B14F-4D97-AF65-F5344CB8AC3E}">
        <p14:creationId xmlns:p14="http://schemas.microsoft.com/office/powerpoint/2010/main" val="114888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0BC7EE-9E3B-4C34-94D7-094DDA9A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3F9B1D-600E-4D4D-9D23-B4AFC802C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3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de-DE" noProof="1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marL="514350" indent="-514350">
              <a:spcBef>
                <a:spcPts val="3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de-DE" noProof="1"/>
              <a:t>Nunc viverra imperdiet enim. Fusce est. Vivamus a tellus.</a:t>
            </a:r>
          </a:p>
          <a:p>
            <a:pPr marL="514350" indent="-514350">
              <a:spcBef>
                <a:spcPts val="360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de-DE" noProof="1"/>
              <a:t>Pellentesque habitant morbi tristique senectus et netus et malesuada fames ac turpis egestas. Proin pharetra nonummy pede. Mauris et orci.</a:t>
            </a:r>
          </a:p>
        </p:txBody>
      </p:sp>
    </p:spTree>
    <p:extLst>
      <p:ext uri="{BB962C8B-B14F-4D97-AF65-F5344CB8AC3E}">
        <p14:creationId xmlns:p14="http://schemas.microsoft.com/office/powerpoint/2010/main" val="2472381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2C52F-7BFA-4C29-BC6E-DF399AC7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Ausstattung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D65E49-4D9E-4265-B22B-21E204F88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de-DE" dirty="0"/>
              <a:t>Geräuscharm </a:t>
            </a:r>
          </a:p>
          <a:p>
            <a:pPr lvl="1"/>
            <a:r>
              <a:rPr lang="de-DE" dirty="0"/>
              <a:t>Innovative Dämmung</a:t>
            </a:r>
          </a:p>
          <a:p>
            <a:pPr lvl="1"/>
            <a:r>
              <a:rPr lang="de-DE" dirty="0"/>
              <a:t>Optimale Energienutzung</a:t>
            </a:r>
          </a:p>
          <a:p>
            <a:r>
              <a:rPr lang="de-DE" dirty="0"/>
              <a:t>Neue Filtertechnik</a:t>
            </a:r>
          </a:p>
          <a:p>
            <a:pPr lvl="1"/>
            <a:r>
              <a:rPr lang="de-DE" dirty="0"/>
              <a:t>Emissionsarm</a:t>
            </a:r>
          </a:p>
          <a:p>
            <a:pPr lvl="1"/>
            <a:r>
              <a:rPr lang="de-DE" dirty="0"/>
              <a:t>Auch für Allergiker geeignet</a:t>
            </a:r>
          </a:p>
          <a:p>
            <a:pPr lvl="1"/>
            <a:r>
              <a:rPr lang="de-DE" dirty="0"/>
              <a:t>Patentierter </a:t>
            </a:r>
            <a:r>
              <a:rPr lang="de-DE" dirty="0" err="1"/>
              <a:t>Active</a:t>
            </a:r>
            <a:r>
              <a:rPr lang="de-DE" dirty="0"/>
              <a:t>-Filter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2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8A241-CD6A-4BB9-AE30-C0463A429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692929"/>
            <a:ext cx="1646208" cy="5811838"/>
          </a:xfrm>
        </p:spPr>
        <p:txBody>
          <a:bodyPr vert="vert270">
            <a:normAutofit/>
          </a:bodyPr>
          <a:lstStyle/>
          <a:p>
            <a:pPr algn="ctr"/>
            <a:r>
              <a:rPr lang="de-DE" dirty="0" err="1"/>
              <a:t>Gesc</a:t>
            </a:r>
            <a:r>
              <a:rPr lang="de-DE" dirty="0"/>
              <a:t> </a:t>
            </a:r>
            <a:r>
              <a:rPr lang="de-DE" dirty="0" err="1"/>
              <a:t>häftsfelder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513C7DF-B736-412A-8FEF-352AD4147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5292" y="1224951"/>
            <a:ext cx="8058508" cy="4952012"/>
          </a:xfrm>
        </p:spPr>
        <p:txBody>
          <a:bodyPr anchor="ctr"/>
          <a:lstStyle/>
          <a:p>
            <a:pPr>
              <a:spcBef>
                <a:spcPts val="2400"/>
              </a:spcBef>
            </a:pPr>
            <a:r>
              <a:rPr lang="de-DE" dirty="0"/>
              <a:t>Forschung und Entwicklung</a:t>
            </a:r>
          </a:p>
          <a:p>
            <a:pPr>
              <a:spcBef>
                <a:spcPts val="2400"/>
              </a:spcBef>
            </a:pPr>
            <a:r>
              <a:rPr lang="de-DE" dirty="0"/>
              <a:t>Fertigung</a:t>
            </a:r>
          </a:p>
          <a:p>
            <a:pPr>
              <a:spcBef>
                <a:spcPts val="2400"/>
              </a:spcBef>
            </a:pPr>
            <a:r>
              <a:rPr lang="de-DE" dirty="0"/>
              <a:t>Beratung</a:t>
            </a:r>
          </a:p>
        </p:txBody>
      </p:sp>
    </p:spTree>
    <p:extLst>
      <p:ext uri="{BB962C8B-B14F-4D97-AF65-F5344CB8AC3E}">
        <p14:creationId xmlns:p14="http://schemas.microsoft.com/office/powerpoint/2010/main" val="584024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Breitbild</PresentationFormat>
  <Paragraphs>18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Beispiele Texteingabe</vt:lpstr>
      <vt:lpstr>Beispielfolie</vt:lpstr>
      <vt:lpstr>Ausstattung</vt:lpstr>
      <vt:lpstr>Gesc häftsfelder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28</cp:revision>
  <dcterms:created xsi:type="dcterms:W3CDTF">2019-04-09T13:12:10Z</dcterms:created>
  <dcterms:modified xsi:type="dcterms:W3CDTF">2019-05-16T11:21:22Z</dcterms:modified>
</cp:coreProperties>
</file>