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glb" ContentType="model/gltf.binary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63" r:id="rId7"/>
    <p:sldId id="266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3" pos="3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8" autoAdjust="0"/>
    <p:restoredTop sz="94660"/>
  </p:normalViewPr>
  <p:slideViewPr>
    <p:cSldViewPr snapToGrid="0">
      <p:cViewPr varScale="1">
        <p:scale>
          <a:sx n="50" d="100"/>
          <a:sy n="50" d="100"/>
        </p:scale>
        <p:origin x="78" y="246"/>
      </p:cViewPr>
      <p:guideLst>
        <p:guide orient="horz" pos="2160"/>
        <p:guide pos="3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0EED8-C7DB-4767-B629-B23CE797EB0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BCA5E6-D1EE-4A13-823B-939E700BF6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9702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0AC570-5CF0-412C-AF6C-63016163C5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A8290EB-8F6B-4A9F-9C0F-97A2C561D7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7DB852-F0B6-4CFF-AE85-0F927AC5B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54" y="6356349"/>
            <a:ext cx="4114800" cy="365125"/>
          </a:xfrm>
        </p:spPr>
        <p:txBody>
          <a:bodyPr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DE"/>
              <a:t>Muster AG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146C44-23E3-4AA3-B656-36BD49C83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43646" y="6356348"/>
            <a:ext cx="2743200" cy="365125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4B0AA897-3E89-482D-97FE-818C5DFAA8A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726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240419-5FC9-4781-9686-5FBE55916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1C3DD0-151E-4C0B-927A-71A0802ACB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248AAE-7D33-401B-8619-15905EECB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April 2019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B51BA11-42D7-427A-A1AF-DD47FB2B3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Muster AG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E2E36C-4AAD-4828-A414-E3CC10375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A897-3E89-482D-97FE-818C5DFAA8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976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DEDAABE-6926-4D29-B93A-F4CB475C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25012FF-7A0A-4573-9FBF-57A7B348E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CD355E-6455-469E-A0BA-8D11FDF85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April 2019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C03EC8-F46F-49AA-80B9-26BB04E69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Muster AG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1E2C9D-2C78-48E5-87EC-A0A9E6F0B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A897-3E89-482D-97FE-818C5DFAA8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5251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A5C46E-A4F8-4941-9B34-1DE13FC6D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82A6E8-F7DA-4839-98E8-E6A9E14CC2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DF7154E-D2D5-41F1-A73E-5401C24A1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April 2019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A84C29-AC9C-4283-9CBB-5EF5692E1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Muster AG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0DDCB6-4FB9-41BE-8430-3675C2787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A897-3E89-482D-97FE-818C5DFAA8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3504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6BDFBB-3432-4E2C-80AE-A1860FC4E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89C208D-63C7-415C-9CB2-0ADA4B004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E6D29B-A572-49FC-8BA0-1742BCD2B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April 2019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D656B3-8577-4DBC-97E1-88A0B315F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Muster AG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78B58B-E3BF-46B1-BE4A-87A761797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A897-3E89-482D-97FE-818C5DFAA8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6927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262DB7-32A2-463C-8A83-2861D42F3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DF657F-FC2F-43A0-BB38-BF43E9F929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5C00555-C81D-4444-8FDF-D02A378060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63E4F8F-CCAD-45A0-A8C2-3CFB652DB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April 2019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343F7E-1443-4573-8E98-5CFB0EAA4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Muster AG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E6DEDBB-09B5-408A-A2F4-5EC7E19BB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A897-3E89-482D-97FE-818C5DFAA8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3022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A4034D-6585-41BB-9A2C-B322B52E3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BF11808-DF57-4203-90E2-A2AD330E00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575C1BD-AA7E-4AFE-B10B-DAABFE0785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9F06E6A-CE6E-4E59-A6F0-C7C18094DB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B91E2DF-5DD7-4143-B520-B3293577BA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9226D66-6C71-4491-A904-6A9D86CB4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April 2019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5412C69-43C0-4ADB-B6B6-34D1A2BDE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Muster AG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5386CBA-0982-443A-91DE-C58BB6CB9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A897-3E89-482D-97FE-818C5DFAA8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1946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F0FF6F-2788-4B90-B3D2-18D917C8D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81BEFE0-6A50-4836-88FD-A252F73E6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April 2019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E6F7DAD-5B3F-465A-9D32-1193EBEA3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Muster AG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B464DDE-C67D-4298-A22A-70331DB96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A897-3E89-482D-97FE-818C5DFAA8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9196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4B23A5C-F444-43D8-AF97-C3C92F1AF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April 2019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8226EE2-771E-4208-A1A7-1F4211354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Muster AG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45BF5F8-E959-4276-9512-72BD41041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A897-3E89-482D-97FE-818C5DFAA8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684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1A49-DFB4-488A-B2A5-4390AD554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A31E3D-900C-4DE4-BED4-C9BE2D388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6843EF4-7757-4017-A77D-F66B12DF64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F7034A7-6389-4814-8D7B-2184EF829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April 2019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7E31F32-87BC-4690-89FE-823873BCD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Muster AG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42E95BE-C2B9-45E6-90CB-F629F669C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A897-3E89-482D-97FE-818C5DFAA8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7076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15D8C9-DACA-41CD-8865-57E104FD2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579F96E-B291-44D1-BB49-7E84776EB8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8E41649-D081-48AE-AF2B-4274E9D183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501B333-0120-437C-9416-B59FCE6E4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April 2019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84A7218-E581-4BEF-9FEE-0A95D50B9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Muster AG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7E0AFDC-2A47-498A-9D88-FDFDB5BF9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A897-3E89-482D-97FE-818C5DFAA8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47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AF664D6-6B95-4B32-8565-4E1033559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13A371F-DF27-4EE8-8080-405C9616B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A8CC33-CFAF-497E-A8BA-4ECE7AB5E8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April 2019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3D2ED1D-FF75-4697-811D-24E7742A2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Muster AG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CD8D89-83EF-4C85-B162-B8E9126DE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AA897-3E89-482D-97FE-818C5DFAA8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178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5054FEB-72C1-497A-9575-AAF406927419}"/>
              </a:ext>
            </a:extLst>
          </p:cNvPr>
          <p:cNvSpPr/>
          <p:nvPr/>
        </p:nvSpPr>
        <p:spPr>
          <a:xfrm>
            <a:off x="7000671" y="0"/>
            <a:ext cx="5191329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80000">
                <a:schemeClr val="tx2">
                  <a:lumMod val="20000"/>
                  <a:lumOff val="80000"/>
                </a:schemeClr>
              </a:gs>
              <a:gs pos="66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DE261DA-52C5-40AA-8F66-A39BE4EA8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4971" y="4263887"/>
            <a:ext cx="4961107" cy="2008761"/>
          </a:xfrm>
        </p:spPr>
        <p:txBody>
          <a:bodyPr/>
          <a:lstStyle/>
          <a:p>
            <a:r>
              <a:rPr lang="de-DE" dirty="0"/>
              <a:t>Unser Expertenteam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627DC1-DFB2-4E49-B33C-AE678B8B3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b="1"/>
              <a:t>Muster AG</a:t>
            </a:r>
          </a:p>
        </p:txBody>
      </p:sp>
      <p:sp>
        <p:nvSpPr>
          <p:cNvPr id="6" name="Foliennummernplatzhalter 5" hidden="1">
            <a:extLst>
              <a:ext uri="{FF2B5EF4-FFF2-40B4-BE49-F238E27FC236}">
                <a16:creationId xmlns:a16="http://schemas.microsoft.com/office/drawing/2014/main" id="{C43CC431-99E6-442A-BE20-E6B37DAB3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A897-3E89-482D-97FE-818C5DFAA8A3}" type="slidenum">
              <a:rPr lang="de-DE" b="1" smtClean="0"/>
              <a:t>1</a:t>
            </a:fld>
            <a:endParaRPr lang="de-DE" b="1" dirty="0"/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3324925C-BAA4-4929-BA2A-DB978FF68E45}"/>
              </a:ext>
            </a:extLst>
          </p:cNvPr>
          <p:cNvSpPr/>
          <p:nvPr/>
        </p:nvSpPr>
        <p:spPr>
          <a:xfrm>
            <a:off x="2294274" y="930964"/>
            <a:ext cx="777353" cy="2067340"/>
          </a:xfrm>
          <a:custGeom>
            <a:avLst/>
            <a:gdLst>
              <a:gd name="connsiteX0" fmla="*/ 609600 w 1225826"/>
              <a:gd name="connsiteY0" fmla="*/ 0 h 3260035"/>
              <a:gd name="connsiteX1" fmla="*/ 1219200 w 1225826"/>
              <a:gd name="connsiteY1" fmla="*/ 609600 h 3260035"/>
              <a:gd name="connsiteX2" fmla="*/ 846884 w 1225826"/>
              <a:gd name="connsiteY2" fmla="*/ 1171295 h 3260035"/>
              <a:gd name="connsiteX3" fmla="*/ 831328 w 1225826"/>
              <a:gd name="connsiteY3" fmla="*/ 1176124 h 3260035"/>
              <a:gd name="connsiteX4" fmla="*/ 1211914 w 1225826"/>
              <a:gd name="connsiteY4" fmla="*/ 2971496 h 3260035"/>
              <a:gd name="connsiteX5" fmla="*/ 1213441 w 1225826"/>
              <a:gd name="connsiteY5" fmla="*/ 2973421 h 3260035"/>
              <a:gd name="connsiteX6" fmla="*/ 1225826 w 1225826"/>
              <a:gd name="connsiteY6" fmla="*/ 3021495 h 3260035"/>
              <a:gd name="connsiteX7" fmla="*/ 616226 w 1225826"/>
              <a:gd name="connsiteY7" fmla="*/ 3260035 h 3260035"/>
              <a:gd name="connsiteX8" fmla="*/ 6626 w 1225826"/>
              <a:gd name="connsiteY8" fmla="*/ 3021495 h 3260035"/>
              <a:gd name="connsiteX9" fmla="*/ 3313 w 1225826"/>
              <a:gd name="connsiteY9" fmla="*/ 3021495 h 3260035"/>
              <a:gd name="connsiteX10" fmla="*/ 394089 w 1225826"/>
              <a:gd name="connsiteY10" fmla="*/ 1178053 h 3260035"/>
              <a:gd name="connsiteX11" fmla="*/ 372316 w 1225826"/>
              <a:gd name="connsiteY11" fmla="*/ 1171295 h 3260035"/>
              <a:gd name="connsiteX12" fmla="*/ 0 w 1225826"/>
              <a:gd name="connsiteY12" fmla="*/ 609600 h 3260035"/>
              <a:gd name="connsiteX13" fmla="*/ 609600 w 1225826"/>
              <a:gd name="connsiteY13" fmla="*/ 0 h 3260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25826" h="3260035">
                <a:moveTo>
                  <a:pt x="609600" y="0"/>
                </a:moveTo>
                <a:cubicBezTo>
                  <a:pt x="946273" y="0"/>
                  <a:pt x="1219200" y="272927"/>
                  <a:pt x="1219200" y="609600"/>
                </a:cubicBezTo>
                <a:cubicBezTo>
                  <a:pt x="1219200" y="862105"/>
                  <a:pt x="1065679" y="1078752"/>
                  <a:pt x="846884" y="1171295"/>
                </a:cubicBezTo>
                <a:lnTo>
                  <a:pt x="831328" y="1176124"/>
                </a:lnTo>
                <a:lnTo>
                  <a:pt x="1211914" y="2971496"/>
                </a:lnTo>
                <a:lnTo>
                  <a:pt x="1213441" y="2973421"/>
                </a:lnTo>
                <a:cubicBezTo>
                  <a:pt x="1221562" y="2988949"/>
                  <a:pt x="1225826" y="3005027"/>
                  <a:pt x="1225826" y="3021495"/>
                </a:cubicBezTo>
                <a:cubicBezTo>
                  <a:pt x="1225826" y="3153237"/>
                  <a:pt x="952899" y="3260035"/>
                  <a:pt x="616226" y="3260035"/>
                </a:cubicBezTo>
                <a:cubicBezTo>
                  <a:pt x="279553" y="3260035"/>
                  <a:pt x="6626" y="3153237"/>
                  <a:pt x="6626" y="3021495"/>
                </a:cubicBezTo>
                <a:lnTo>
                  <a:pt x="3313" y="3021495"/>
                </a:lnTo>
                <a:lnTo>
                  <a:pt x="394089" y="1178053"/>
                </a:lnTo>
                <a:lnTo>
                  <a:pt x="372316" y="1171295"/>
                </a:lnTo>
                <a:cubicBezTo>
                  <a:pt x="153522" y="1078752"/>
                  <a:pt x="0" y="862105"/>
                  <a:pt x="0" y="609600"/>
                </a:cubicBezTo>
                <a:cubicBezTo>
                  <a:pt x="0" y="272927"/>
                  <a:pt x="272927" y="0"/>
                  <a:pt x="60960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satMod val="103000"/>
                  <a:lumMod val="102000"/>
                  <a:tint val="94000"/>
                </a:schemeClr>
              </a:gs>
              <a:gs pos="50000">
                <a:schemeClr val="accent5">
                  <a:satMod val="110000"/>
                  <a:lumMod val="100000"/>
                  <a:shade val="100000"/>
                </a:schemeClr>
              </a:gs>
              <a:gs pos="100000">
                <a:schemeClr val="accent5">
                  <a:lumMod val="99000"/>
                  <a:satMod val="120000"/>
                  <a:shade val="78000"/>
                </a:schemeClr>
              </a:gs>
            </a:gsLst>
            <a:lin ang="0" scaled="1"/>
            <a:tileRect/>
          </a:gradFill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B66F401F-61E8-4F43-AA1F-EBA3338A5CF9}"/>
              </a:ext>
            </a:extLst>
          </p:cNvPr>
          <p:cNvSpPr/>
          <p:nvPr/>
        </p:nvSpPr>
        <p:spPr>
          <a:xfrm>
            <a:off x="1379471" y="3374058"/>
            <a:ext cx="777353" cy="2067340"/>
          </a:xfrm>
          <a:custGeom>
            <a:avLst/>
            <a:gdLst>
              <a:gd name="connsiteX0" fmla="*/ 609600 w 1225826"/>
              <a:gd name="connsiteY0" fmla="*/ 0 h 3260035"/>
              <a:gd name="connsiteX1" fmla="*/ 1219200 w 1225826"/>
              <a:gd name="connsiteY1" fmla="*/ 609600 h 3260035"/>
              <a:gd name="connsiteX2" fmla="*/ 846884 w 1225826"/>
              <a:gd name="connsiteY2" fmla="*/ 1171295 h 3260035"/>
              <a:gd name="connsiteX3" fmla="*/ 831328 w 1225826"/>
              <a:gd name="connsiteY3" fmla="*/ 1176124 h 3260035"/>
              <a:gd name="connsiteX4" fmla="*/ 1211914 w 1225826"/>
              <a:gd name="connsiteY4" fmla="*/ 2971496 h 3260035"/>
              <a:gd name="connsiteX5" fmla="*/ 1213441 w 1225826"/>
              <a:gd name="connsiteY5" fmla="*/ 2973421 h 3260035"/>
              <a:gd name="connsiteX6" fmla="*/ 1225826 w 1225826"/>
              <a:gd name="connsiteY6" fmla="*/ 3021495 h 3260035"/>
              <a:gd name="connsiteX7" fmla="*/ 616226 w 1225826"/>
              <a:gd name="connsiteY7" fmla="*/ 3260035 h 3260035"/>
              <a:gd name="connsiteX8" fmla="*/ 6626 w 1225826"/>
              <a:gd name="connsiteY8" fmla="*/ 3021495 h 3260035"/>
              <a:gd name="connsiteX9" fmla="*/ 3313 w 1225826"/>
              <a:gd name="connsiteY9" fmla="*/ 3021495 h 3260035"/>
              <a:gd name="connsiteX10" fmla="*/ 394089 w 1225826"/>
              <a:gd name="connsiteY10" fmla="*/ 1178053 h 3260035"/>
              <a:gd name="connsiteX11" fmla="*/ 372316 w 1225826"/>
              <a:gd name="connsiteY11" fmla="*/ 1171295 h 3260035"/>
              <a:gd name="connsiteX12" fmla="*/ 0 w 1225826"/>
              <a:gd name="connsiteY12" fmla="*/ 609600 h 3260035"/>
              <a:gd name="connsiteX13" fmla="*/ 609600 w 1225826"/>
              <a:gd name="connsiteY13" fmla="*/ 0 h 3260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25826" h="3260035">
                <a:moveTo>
                  <a:pt x="609600" y="0"/>
                </a:moveTo>
                <a:cubicBezTo>
                  <a:pt x="946273" y="0"/>
                  <a:pt x="1219200" y="272927"/>
                  <a:pt x="1219200" y="609600"/>
                </a:cubicBezTo>
                <a:cubicBezTo>
                  <a:pt x="1219200" y="862105"/>
                  <a:pt x="1065679" y="1078752"/>
                  <a:pt x="846884" y="1171295"/>
                </a:cubicBezTo>
                <a:lnTo>
                  <a:pt x="831328" y="1176124"/>
                </a:lnTo>
                <a:lnTo>
                  <a:pt x="1211914" y="2971496"/>
                </a:lnTo>
                <a:lnTo>
                  <a:pt x="1213441" y="2973421"/>
                </a:lnTo>
                <a:cubicBezTo>
                  <a:pt x="1221562" y="2988949"/>
                  <a:pt x="1225826" y="3005027"/>
                  <a:pt x="1225826" y="3021495"/>
                </a:cubicBezTo>
                <a:cubicBezTo>
                  <a:pt x="1225826" y="3153237"/>
                  <a:pt x="952899" y="3260035"/>
                  <a:pt x="616226" y="3260035"/>
                </a:cubicBezTo>
                <a:cubicBezTo>
                  <a:pt x="279553" y="3260035"/>
                  <a:pt x="6626" y="3153237"/>
                  <a:pt x="6626" y="3021495"/>
                </a:cubicBezTo>
                <a:lnTo>
                  <a:pt x="3313" y="3021495"/>
                </a:lnTo>
                <a:lnTo>
                  <a:pt x="394089" y="1178053"/>
                </a:lnTo>
                <a:lnTo>
                  <a:pt x="372316" y="1171295"/>
                </a:lnTo>
                <a:cubicBezTo>
                  <a:pt x="153522" y="1078752"/>
                  <a:pt x="0" y="862105"/>
                  <a:pt x="0" y="609600"/>
                </a:cubicBezTo>
                <a:cubicBezTo>
                  <a:pt x="0" y="272927"/>
                  <a:pt x="272927" y="0"/>
                  <a:pt x="60960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satMod val="103000"/>
                  <a:lumMod val="102000"/>
                  <a:tint val="94000"/>
                </a:schemeClr>
              </a:gs>
              <a:gs pos="50000">
                <a:schemeClr val="accent5">
                  <a:satMod val="110000"/>
                  <a:lumMod val="100000"/>
                  <a:shade val="100000"/>
                </a:schemeClr>
              </a:gs>
              <a:gs pos="100000">
                <a:schemeClr val="accent5">
                  <a:lumMod val="99000"/>
                  <a:satMod val="120000"/>
                  <a:shade val="78000"/>
                </a:schemeClr>
              </a:gs>
            </a:gsLst>
            <a:lin ang="0" scaled="1"/>
            <a:tileRect/>
          </a:gradFill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CFAFF319-0A47-4B07-B595-245A1E5C343B}"/>
              </a:ext>
            </a:extLst>
          </p:cNvPr>
          <p:cNvSpPr/>
          <p:nvPr/>
        </p:nvSpPr>
        <p:spPr>
          <a:xfrm>
            <a:off x="3503774" y="3230217"/>
            <a:ext cx="777353" cy="2067340"/>
          </a:xfrm>
          <a:custGeom>
            <a:avLst/>
            <a:gdLst>
              <a:gd name="connsiteX0" fmla="*/ 609600 w 1225826"/>
              <a:gd name="connsiteY0" fmla="*/ 0 h 3260035"/>
              <a:gd name="connsiteX1" fmla="*/ 1219200 w 1225826"/>
              <a:gd name="connsiteY1" fmla="*/ 609600 h 3260035"/>
              <a:gd name="connsiteX2" fmla="*/ 846884 w 1225826"/>
              <a:gd name="connsiteY2" fmla="*/ 1171295 h 3260035"/>
              <a:gd name="connsiteX3" fmla="*/ 831328 w 1225826"/>
              <a:gd name="connsiteY3" fmla="*/ 1176124 h 3260035"/>
              <a:gd name="connsiteX4" fmla="*/ 1211914 w 1225826"/>
              <a:gd name="connsiteY4" fmla="*/ 2971496 h 3260035"/>
              <a:gd name="connsiteX5" fmla="*/ 1213441 w 1225826"/>
              <a:gd name="connsiteY5" fmla="*/ 2973421 h 3260035"/>
              <a:gd name="connsiteX6" fmla="*/ 1225826 w 1225826"/>
              <a:gd name="connsiteY6" fmla="*/ 3021495 h 3260035"/>
              <a:gd name="connsiteX7" fmla="*/ 616226 w 1225826"/>
              <a:gd name="connsiteY7" fmla="*/ 3260035 h 3260035"/>
              <a:gd name="connsiteX8" fmla="*/ 6626 w 1225826"/>
              <a:gd name="connsiteY8" fmla="*/ 3021495 h 3260035"/>
              <a:gd name="connsiteX9" fmla="*/ 3313 w 1225826"/>
              <a:gd name="connsiteY9" fmla="*/ 3021495 h 3260035"/>
              <a:gd name="connsiteX10" fmla="*/ 394089 w 1225826"/>
              <a:gd name="connsiteY10" fmla="*/ 1178053 h 3260035"/>
              <a:gd name="connsiteX11" fmla="*/ 372316 w 1225826"/>
              <a:gd name="connsiteY11" fmla="*/ 1171295 h 3260035"/>
              <a:gd name="connsiteX12" fmla="*/ 0 w 1225826"/>
              <a:gd name="connsiteY12" fmla="*/ 609600 h 3260035"/>
              <a:gd name="connsiteX13" fmla="*/ 609600 w 1225826"/>
              <a:gd name="connsiteY13" fmla="*/ 0 h 3260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25826" h="3260035">
                <a:moveTo>
                  <a:pt x="609600" y="0"/>
                </a:moveTo>
                <a:cubicBezTo>
                  <a:pt x="946273" y="0"/>
                  <a:pt x="1219200" y="272927"/>
                  <a:pt x="1219200" y="609600"/>
                </a:cubicBezTo>
                <a:cubicBezTo>
                  <a:pt x="1219200" y="862105"/>
                  <a:pt x="1065679" y="1078752"/>
                  <a:pt x="846884" y="1171295"/>
                </a:cubicBezTo>
                <a:lnTo>
                  <a:pt x="831328" y="1176124"/>
                </a:lnTo>
                <a:lnTo>
                  <a:pt x="1211914" y="2971496"/>
                </a:lnTo>
                <a:lnTo>
                  <a:pt x="1213441" y="2973421"/>
                </a:lnTo>
                <a:cubicBezTo>
                  <a:pt x="1221562" y="2988949"/>
                  <a:pt x="1225826" y="3005027"/>
                  <a:pt x="1225826" y="3021495"/>
                </a:cubicBezTo>
                <a:cubicBezTo>
                  <a:pt x="1225826" y="3153237"/>
                  <a:pt x="952899" y="3260035"/>
                  <a:pt x="616226" y="3260035"/>
                </a:cubicBezTo>
                <a:cubicBezTo>
                  <a:pt x="279553" y="3260035"/>
                  <a:pt x="6626" y="3153237"/>
                  <a:pt x="6626" y="3021495"/>
                </a:cubicBezTo>
                <a:lnTo>
                  <a:pt x="3313" y="3021495"/>
                </a:lnTo>
                <a:lnTo>
                  <a:pt x="394089" y="1178053"/>
                </a:lnTo>
                <a:lnTo>
                  <a:pt x="372316" y="1171295"/>
                </a:lnTo>
                <a:cubicBezTo>
                  <a:pt x="153522" y="1078752"/>
                  <a:pt x="0" y="862105"/>
                  <a:pt x="0" y="609600"/>
                </a:cubicBezTo>
                <a:cubicBezTo>
                  <a:pt x="0" y="272927"/>
                  <a:pt x="272927" y="0"/>
                  <a:pt x="60960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satMod val="103000"/>
                  <a:lumMod val="102000"/>
                  <a:tint val="94000"/>
                </a:schemeClr>
              </a:gs>
              <a:gs pos="50000">
                <a:schemeClr val="accent5">
                  <a:satMod val="110000"/>
                  <a:lumMod val="100000"/>
                  <a:shade val="100000"/>
                </a:schemeClr>
              </a:gs>
              <a:gs pos="100000">
                <a:schemeClr val="accent5">
                  <a:lumMod val="99000"/>
                  <a:satMod val="120000"/>
                  <a:shade val="78000"/>
                </a:schemeClr>
              </a:gs>
            </a:gsLst>
            <a:lin ang="0" scaled="1"/>
            <a:tileRect/>
          </a:gradFill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AAFEFF49-F28C-4EF3-B36E-D10A8A0A91DC}"/>
              </a:ext>
            </a:extLst>
          </p:cNvPr>
          <p:cNvSpPr/>
          <p:nvPr/>
        </p:nvSpPr>
        <p:spPr>
          <a:xfrm>
            <a:off x="5101409" y="1972917"/>
            <a:ext cx="777353" cy="2067340"/>
          </a:xfrm>
          <a:custGeom>
            <a:avLst/>
            <a:gdLst>
              <a:gd name="connsiteX0" fmla="*/ 609600 w 1225826"/>
              <a:gd name="connsiteY0" fmla="*/ 0 h 3260035"/>
              <a:gd name="connsiteX1" fmla="*/ 1219200 w 1225826"/>
              <a:gd name="connsiteY1" fmla="*/ 609600 h 3260035"/>
              <a:gd name="connsiteX2" fmla="*/ 846884 w 1225826"/>
              <a:gd name="connsiteY2" fmla="*/ 1171295 h 3260035"/>
              <a:gd name="connsiteX3" fmla="*/ 831328 w 1225826"/>
              <a:gd name="connsiteY3" fmla="*/ 1176124 h 3260035"/>
              <a:gd name="connsiteX4" fmla="*/ 1211914 w 1225826"/>
              <a:gd name="connsiteY4" fmla="*/ 2971496 h 3260035"/>
              <a:gd name="connsiteX5" fmla="*/ 1213441 w 1225826"/>
              <a:gd name="connsiteY5" fmla="*/ 2973421 h 3260035"/>
              <a:gd name="connsiteX6" fmla="*/ 1225826 w 1225826"/>
              <a:gd name="connsiteY6" fmla="*/ 3021495 h 3260035"/>
              <a:gd name="connsiteX7" fmla="*/ 616226 w 1225826"/>
              <a:gd name="connsiteY7" fmla="*/ 3260035 h 3260035"/>
              <a:gd name="connsiteX8" fmla="*/ 6626 w 1225826"/>
              <a:gd name="connsiteY8" fmla="*/ 3021495 h 3260035"/>
              <a:gd name="connsiteX9" fmla="*/ 3313 w 1225826"/>
              <a:gd name="connsiteY9" fmla="*/ 3021495 h 3260035"/>
              <a:gd name="connsiteX10" fmla="*/ 394089 w 1225826"/>
              <a:gd name="connsiteY10" fmla="*/ 1178053 h 3260035"/>
              <a:gd name="connsiteX11" fmla="*/ 372316 w 1225826"/>
              <a:gd name="connsiteY11" fmla="*/ 1171295 h 3260035"/>
              <a:gd name="connsiteX12" fmla="*/ 0 w 1225826"/>
              <a:gd name="connsiteY12" fmla="*/ 609600 h 3260035"/>
              <a:gd name="connsiteX13" fmla="*/ 609600 w 1225826"/>
              <a:gd name="connsiteY13" fmla="*/ 0 h 3260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25826" h="3260035">
                <a:moveTo>
                  <a:pt x="609600" y="0"/>
                </a:moveTo>
                <a:cubicBezTo>
                  <a:pt x="946273" y="0"/>
                  <a:pt x="1219200" y="272927"/>
                  <a:pt x="1219200" y="609600"/>
                </a:cubicBezTo>
                <a:cubicBezTo>
                  <a:pt x="1219200" y="862105"/>
                  <a:pt x="1065679" y="1078752"/>
                  <a:pt x="846884" y="1171295"/>
                </a:cubicBezTo>
                <a:lnTo>
                  <a:pt x="831328" y="1176124"/>
                </a:lnTo>
                <a:lnTo>
                  <a:pt x="1211914" y="2971496"/>
                </a:lnTo>
                <a:lnTo>
                  <a:pt x="1213441" y="2973421"/>
                </a:lnTo>
                <a:cubicBezTo>
                  <a:pt x="1221562" y="2988949"/>
                  <a:pt x="1225826" y="3005027"/>
                  <a:pt x="1225826" y="3021495"/>
                </a:cubicBezTo>
                <a:cubicBezTo>
                  <a:pt x="1225826" y="3153237"/>
                  <a:pt x="952899" y="3260035"/>
                  <a:pt x="616226" y="3260035"/>
                </a:cubicBezTo>
                <a:cubicBezTo>
                  <a:pt x="279553" y="3260035"/>
                  <a:pt x="6626" y="3153237"/>
                  <a:pt x="6626" y="3021495"/>
                </a:cubicBezTo>
                <a:lnTo>
                  <a:pt x="3313" y="3021495"/>
                </a:lnTo>
                <a:lnTo>
                  <a:pt x="394089" y="1178053"/>
                </a:lnTo>
                <a:lnTo>
                  <a:pt x="372316" y="1171295"/>
                </a:lnTo>
                <a:cubicBezTo>
                  <a:pt x="153522" y="1078752"/>
                  <a:pt x="0" y="862105"/>
                  <a:pt x="0" y="609600"/>
                </a:cubicBezTo>
                <a:cubicBezTo>
                  <a:pt x="0" y="272927"/>
                  <a:pt x="272927" y="0"/>
                  <a:pt x="60960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satMod val="103000"/>
                  <a:lumMod val="102000"/>
                  <a:tint val="94000"/>
                </a:schemeClr>
              </a:gs>
              <a:gs pos="50000">
                <a:schemeClr val="accent5">
                  <a:satMod val="110000"/>
                  <a:lumMod val="100000"/>
                  <a:shade val="100000"/>
                </a:schemeClr>
              </a:gs>
              <a:gs pos="100000">
                <a:schemeClr val="accent5">
                  <a:lumMod val="99000"/>
                  <a:satMod val="120000"/>
                  <a:shade val="78000"/>
                </a:schemeClr>
              </a:gs>
            </a:gsLst>
            <a:lin ang="0" scaled="1"/>
            <a:tileRect/>
          </a:gradFill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3264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Radfahren">
            <a:extLst>
              <a:ext uri="{FF2B5EF4-FFF2-40B4-BE49-F238E27FC236}">
                <a16:creationId xmlns:a16="http://schemas.microsoft.com/office/drawing/2014/main" id="{510D5199-96CB-4C55-8CE2-9189F80401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07334" y="919025"/>
            <a:ext cx="1715834" cy="171583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A935004-3AF0-4037-B21C-5960983A9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Piktogramme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F48C79E-527A-406D-AD6E-CD16124821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17D0C23-3A9D-4CC2-9969-21F2F8600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Muster AG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F9337B-5D5C-41AE-9FEF-2FC3B3292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A897-3E89-482D-97FE-818C5DFAA8A3}" type="slidenum">
              <a:rPr lang="de-DE" smtClean="0"/>
              <a:t>2</a:t>
            </a:fld>
            <a:endParaRPr lang="de-DE"/>
          </a:p>
        </p:txBody>
      </p:sp>
      <p:pic>
        <p:nvPicPr>
          <p:cNvPr id="7" name="Grafik 6" descr="Schwimmen">
            <a:extLst>
              <a:ext uri="{FF2B5EF4-FFF2-40B4-BE49-F238E27FC236}">
                <a16:creationId xmlns:a16="http://schemas.microsoft.com/office/drawing/2014/main" id="{6AA88C0E-2A4D-43EE-9A0E-69D808C04A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38111" y="191812"/>
            <a:ext cx="1454426" cy="1454426"/>
          </a:xfrm>
          <a:prstGeom prst="rect">
            <a:avLst/>
          </a:prstGeom>
        </p:spPr>
      </p:pic>
      <p:pic>
        <p:nvPicPr>
          <p:cNvPr id="9" name="Grafik 8" descr="Skiabfahrt">
            <a:extLst>
              <a:ext uri="{FF2B5EF4-FFF2-40B4-BE49-F238E27FC236}">
                <a16:creationId xmlns:a16="http://schemas.microsoft.com/office/drawing/2014/main" id="{5F68F6E2-DB11-4D78-9490-F32591E581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05054" y="3383411"/>
            <a:ext cx="1235765" cy="123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239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0F47DB-588E-47AD-B939-761C91ACC5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8706678" cy="1037741"/>
          </a:xfrm>
        </p:spPr>
        <p:txBody>
          <a:bodyPr/>
          <a:lstStyle/>
          <a:p>
            <a:r>
              <a:rPr lang="de-DE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Beispiel WordArt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D400727-C49D-435F-BA20-DA50F8B179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EB52E89-3B31-4A4A-9256-B4C3A0BEF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Muster AG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E233775-02D7-4917-BD5E-415B259F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A897-3E89-482D-97FE-818C5DFAA8A3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7766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60DA15-5843-4757-BBFB-E141AA0F6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3D-Modell</a:t>
            </a: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4" name="3D-Modell 3">
                <a:extLst>
                  <a:ext uri="{FF2B5EF4-FFF2-40B4-BE49-F238E27FC236}">
                    <a16:creationId xmlns:a16="http://schemas.microsoft.com/office/drawing/2014/main" id="{26C546A2-37F3-4F17-985A-9CA4FF5DFA2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60635512"/>
                  </p:ext>
                </p:extLst>
              </p:nvPr>
            </p:nvGraphicFramePr>
            <p:xfrm>
              <a:off x="3724344" y="1881466"/>
              <a:ext cx="2534223" cy="2866420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2534223" cy="2866420"/>
                    </a:xfrm>
                    <a:prstGeom prst="rect">
                      <a:avLst/>
                    </a:prstGeom>
                  </am3d:spPr>
                  <am3d:camera>
                    <am3d:pos x="0" y="0" z="8146919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4999999" d="1000000"/>
                    <am3d:preTrans dx="20015345" dy="10264649" dz="-35998294"/>
                    <am3d:scale>
                      <am3d:sx n="1000000" d="1000000"/>
                      <am3d:sy n="1000000" d="1000000"/>
                      <am3d:sz n="1000000" d="1000000"/>
                    </am3d:scale>
                    <am3d:rot ax="8700000" ay="-1800000" az="-9600000"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289690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4" name="3D-Modell 3">
                <a:extLst>
                  <a:ext uri="{FF2B5EF4-FFF2-40B4-BE49-F238E27FC236}">
                    <a16:creationId xmlns:a16="http://schemas.microsoft.com/office/drawing/2014/main" id="{26C546A2-37F3-4F17-985A-9CA4FF5DFA2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24344" y="1881466"/>
                <a:ext cx="2534223" cy="286642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7B3A845-7960-4791-8FC9-80792512F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Muster AG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0E88EB-50A4-4117-8AB4-9A82755ED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A897-3E89-482D-97FE-818C5DFAA8A3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338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mph" presetSubtype="128" accel="10000" decel="1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669D5FCE-77C5-4E2A-A4F9-D83B9B20E4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00" y="1305000"/>
            <a:ext cx="2832000" cy="2124000"/>
          </a:xfrm>
          <a:prstGeom prst="rect">
            <a:avLst/>
          </a:prstGeom>
          <a:effectLst>
            <a:outerShdw blurRad="88900" dist="38100" dir="5400000" sx="110000" sy="11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32308EA-0F0C-46EC-AB61-C9B44B7381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305000"/>
            <a:ext cx="2832001" cy="21240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A39108CD-C96A-4FE2-9FBD-53822C1162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600" y="1305000"/>
            <a:ext cx="2832000" cy="2124000"/>
          </a:xfrm>
          <a:prstGeom prst="rect">
            <a:avLst/>
          </a:prstGeom>
        </p:spPr>
      </p:pic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id="{500C8932-346C-4E9C-B0DA-3394E579D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Muster AG</a:t>
            </a:r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B6B000C3-923E-4547-BCF1-94FDC1ABC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A897-3E89-482D-97FE-818C5DFAA8A3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0642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0359AD5-EF26-43FA-9B66-C04E97ED2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Formen gruppieren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A28AA3E-8777-4ECA-853F-D6547A1B1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Muster AG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29E5659-2485-49DF-9898-384DBD26D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A897-3E89-482D-97FE-818C5DFAA8A3}" type="slidenum">
              <a:rPr lang="de-DE" smtClean="0"/>
              <a:t>6</a:t>
            </a:fld>
            <a:endParaRPr lang="de-DE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F1F54ABA-0FED-4DFE-8D95-6FEF8BD37DB5}"/>
              </a:ext>
            </a:extLst>
          </p:cNvPr>
          <p:cNvGrpSpPr/>
          <p:nvPr/>
        </p:nvGrpSpPr>
        <p:grpSpPr>
          <a:xfrm>
            <a:off x="2758108" y="3429000"/>
            <a:ext cx="6675783" cy="484632"/>
            <a:chOff x="3617844" y="341709"/>
            <a:chExt cx="6675783" cy="484632"/>
          </a:xfrm>
        </p:grpSpPr>
        <p:sp>
          <p:nvSpPr>
            <p:cNvPr id="8" name="Pfeil: Chevron 7">
              <a:extLst>
                <a:ext uri="{FF2B5EF4-FFF2-40B4-BE49-F238E27FC236}">
                  <a16:creationId xmlns:a16="http://schemas.microsoft.com/office/drawing/2014/main" id="{D3965751-142D-40BD-A071-540335172112}"/>
                </a:ext>
              </a:extLst>
            </p:cNvPr>
            <p:cNvSpPr/>
            <p:nvPr/>
          </p:nvSpPr>
          <p:spPr>
            <a:xfrm>
              <a:off x="3617844" y="341709"/>
              <a:ext cx="742122" cy="484632"/>
            </a:xfrm>
            <a:prstGeom prst="chevron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" name="Pfeil: Chevron 8">
              <a:extLst>
                <a:ext uri="{FF2B5EF4-FFF2-40B4-BE49-F238E27FC236}">
                  <a16:creationId xmlns:a16="http://schemas.microsoft.com/office/drawing/2014/main" id="{5DB3B392-FD62-419A-AD02-300B4D6DE9B5}"/>
                </a:ext>
              </a:extLst>
            </p:cNvPr>
            <p:cNvSpPr/>
            <p:nvPr/>
          </p:nvSpPr>
          <p:spPr>
            <a:xfrm>
              <a:off x="4157268" y="341709"/>
              <a:ext cx="742122" cy="484632"/>
            </a:xfrm>
            <a:prstGeom prst="chevron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0" name="Pfeil: Chevron 9">
              <a:extLst>
                <a:ext uri="{FF2B5EF4-FFF2-40B4-BE49-F238E27FC236}">
                  <a16:creationId xmlns:a16="http://schemas.microsoft.com/office/drawing/2014/main" id="{9361F884-2CB7-400B-932E-1EFFE4CD2273}"/>
                </a:ext>
              </a:extLst>
            </p:cNvPr>
            <p:cNvSpPr/>
            <p:nvPr/>
          </p:nvSpPr>
          <p:spPr>
            <a:xfrm>
              <a:off x="4696692" y="341709"/>
              <a:ext cx="742122" cy="484632"/>
            </a:xfrm>
            <a:prstGeom prst="chevron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1" name="Pfeil: Chevron 10">
              <a:extLst>
                <a:ext uri="{FF2B5EF4-FFF2-40B4-BE49-F238E27FC236}">
                  <a16:creationId xmlns:a16="http://schemas.microsoft.com/office/drawing/2014/main" id="{8512E558-6922-4E80-AC22-DCF7748E9F8A}"/>
                </a:ext>
              </a:extLst>
            </p:cNvPr>
            <p:cNvSpPr/>
            <p:nvPr/>
          </p:nvSpPr>
          <p:spPr>
            <a:xfrm>
              <a:off x="5236116" y="341709"/>
              <a:ext cx="742122" cy="484632"/>
            </a:xfrm>
            <a:prstGeom prst="chevron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2" name="Pfeil: Chevron 11">
              <a:extLst>
                <a:ext uri="{FF2B5EF4-FFF2-40B4-BE49-F238E27FC236}">
                  <a16:creationId xmlns:a16="http://schemas.microsoft.com/office/drawing/2014/main" id="{AE0191D6-3FDD-4546-9A75-46C487A5225D}"/>
                </a:ext>
              </a:extLst>
            </p:cNvPr>
            <p:cNvSpPr/>
            <p:nvPr/>
          </p:nvSpPr>
          <p:spPr>
            <a:xfrm>
              <a:off x="5775540" y="341709"/>
              <a:ext cx="742122" cy="484632"/>
            </a:xfrm>
            <a:prstGeom prst="chevron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3" name="Pfeil: Chevron 12">
              <a:extLst>
                <a:ext uri="{FF2B5EF4-FFF2-40B4-BE49-F238E27FC236}">
                  <a16:creationId xmlns:a16="http://schemas.microsoft.com/office/drawing/2014/main" id="{4500CB8C-DA8D-41DC-935F-3941EC73982B}"/>
                </a:ext>
              </a:extLst>
            </p:cNvPr>
            <p:cNvSpPr/>
            <p:nvPr/>
          </p:nvSpPr>
          <p:spPr>
            <a:xfrm>
              <a:off x="6314964" y="341709"/>
              <a:ext cx="742122" cy="484632"/>
            </a:xfrm>
            <a:prstGeom prst="chevron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4" name="Pfeil: Chevron 13">
              <a:extLst>
                <a:ext uri="{FF2B5EF4-FFF2-40B4-BE49-F238E27FC236}">
                  <a16:creationId xmlns:a16="http://schemas.microsoft.com/office/drawing/2014/main" id="{A1AC398C-6254-41DC-A481-F408BAEF1608}"/>
                </a:ext>
              </a:extLst>
            </p:cNvPr>
            <p:cNvSpPr/>
            <p:nvPr/>
          </p:nvSpPr>
          <p:spPr>
            <a:xfrm>
              <a:off x="6854388" y="341709"/>
              <a:ext cx="742122" cy="484632"/>
            </a:xfrm>
            <a:prstGeom prst="chevron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5" name="Pfeil: Chevron 14">
              <a:extLst>
                <a:ext uri="{FF2B5EF4-FFF2-40B4-BE49-F238E27FC236}">
                  <a16:creationId xmlns:a16="http://schemas.microsoft.com/office/drawing/2014/main" id="{4A32C34D-78EE-4011-9FF9-036B89A432AE}"/>
                </a:ext>
              </a:extLst>
            </p:cNvPr>
            <p:cNvSpPr/>
            <p:nvPr/>
          </p:nvSpPr>
          <p:spPr>
            <a:xfrm>
              <a:off x="7393812" y="341709"/>
              <a:ext cx="742122" cy="484632"/>
            </a:xfrm>
            <a:prstGeom prst="chevron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6" name="Pfeil: Chevron 15">
              <a:extLst>
                <a:ext uri="{FF2B5EF4-FFF2-40B4-BE49-F238E27FC236}">
                  <a16:creationId xmlns:a16="http://schemas.microsoft.com/office/drawing/2014/main" id="{982E420E-12B1-4C15-BBCB-774AFDC143B8}"/>
                </a:ext>
              </a:extLst>
            </p:cNvPr>
            <p:cNvSpPr/>
            <p:nvPr/>
          </p:nvSpPr>
          <p:spPr>
            <a:xfrm>
              <a:off x="7933236" y="341709"/>
              <a:ext cx="742122" cy="484632"/>
            </a:xfrm>
            <a:prstGeom prst="chevron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7" name="Pfeil: Chevron 16">
              <a:extLst>
                <a:ext uri="{FF2B5EF4-FFF2-40B4-BE49-F238E27FC236}">
                  <a16:creationId xmlns:a16="http://schemas.microsoft.com/office/drawing/2014/main" id="{FF04A55F-39D5-40AB-AFD2-87886F94327A}"/>
                </a:ext>
              </a:extLst>
            </p:cNvPr>
            <p:cNvSpPr/>
            <p:nvPr/>
          </p:nvSpPr>
          <p:spPr>
            <a:xfrm>
              <a:off x="8472660" y="341709"/>
              <a:ext cx="742122" cy="484632"/>
            </a:xfrm>
            <a:prstGeom prst="chevron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8" name="Pfeil: Chevron 17">
              <a:extLst>
                <a:ext uri="{FF2B5EF4-FFF2-40B4-BE49-F238E27FC236}">
                  <a16:creationId xmlns:a16="http://schemas.microsoft.com/office/drawing/2014/main" id="{FEBB6BBD-1F30-4B84-B657-ACAAC95552D4}"/>
                </a:ext>
              </a:extLst>
            </p:cNvPr>
            <p:cNvSpPr/>
            <p:nvPr/>
          </p:nvSpPr>
          <p:spPr>
            <a:xfrm>
              <a:off x="9012084" y="341709"/>
              <a:ext cx="742122" cy="484632"/>
            </a:xfrm>
            <a:prstGeom prst="chevron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9" name="Pfeil: Chevron 18">
              <a:extLst>
                <a:ext uri="{FF2B5EF4-FFF2-40B4-BE49-F238E27FC236}">
                  <a16:creationId xmlns:a16="http://schemas.microsoft.com/office/drawing/2014/main" id="{3FE7D53C-626D-42F2-995F-AC7FC9BD25C5}"/>
                </a:ext>
              </a:extLst>
            </p:cNvPr>
            <p:cNvSpPr/>
            <p:nvPr/>
          </p:nvSpPr>
          <p:spPr>
            <a:xfrm>
              <a:off x="9551505" y="341709"/>
              <a:ext cx="742122" cy="484632"/>
            </a:xfrm>
            <a:prstGeom prst="chevron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1739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17EFF97-0B84-4F84-B6A6-FF79179D9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Muster AG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831919A-19C8-408B-B54F-1A4AE6ED7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AA897-3E89-482D-97FE-818C5DFAA8A3}" type="slidenum">
              <a:rPr lang="de-DE" smtClean="0"/>
              <a:t>7</a:t>
            </a:fld>
            <a:endParaRPr lang="de-DE"/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D1218E70-2C41-46C7-8107-310C65594DAC}"/>
              </a:ext>
            </a:extLst>
          </p:cNvPr>
          <p:cNvSpPr/>
          <p:nvPr/>
        </p:nvSpPr>
        <p:spPr>
          <a:xfrm>
            <a:off x="1960876" y="715617"/>
            <a:ext cx="777353" cy="2067340"/>
          </a:xfrm>
          <a:custGeom>
            <a:avLst/>
            <a:gdLst>
              <a:gd name="connsiteX0" fmla="*/ 609600 w 1225826"/>
              <a:gd name="connsiteY0" fmla="*/ 0 h 3260035"/>
              <a:gd name="connsiteX1" fmla="*/ 1219200 w 1225826"/>
              <a:gd name="connsiteY1" fmla="*/ 609600 h 3260035"/>
              <a:gd name="connsiteX2" fmla="*/ 846884 w 1225826"/>
              <a:gd name="connsiteY2" fmla="*/ 1171295 h 3260035"/>
              <a:gd name="connsiteX3" fmla="*/ 831328 w 1225826"/>
              <a:gd name="connsiteY3" fmla="*/ 1176124 h 3260035"/>
              <a:gd name="connsiteX4" fmla="*/ 1211914 w 1225826"/>
              <a:gd name="connsiteY4" fmla="*/ 2971496 h 3260035"/>
              <a:gd name="connsiteX5" fmla="*/ 1213441 w 1225826"/>
              <a:gd name="connsiteY5" fmla="*/ 2973421 h 3260035"/>
              <a:gd name="connsiteX6" fmla="*/ 1225826 w 1225826"/>
              <a:gd name="connsiteY6" fmla="*/ 3021495 h 3260035"/>
              <a:gd name="connsiteX7" fmla="*/ 616226 w 1225826"/>
              <a:gd name="connsiteY7" fmla="*/ 3260035 h 3260035"/>
              <a:gd name="connsiteX8" fmla="*/ 6626 w 1225826"/>
              <a:gd name="connsiteY8" fmla="*/ 3021495 h 3260035"/>
              <a:gd name="connsiteX9" fmla="*/ 3313 w 1225826"/>
              <a:gd name="connsiteY9" fmla="*/ 3021495 h 3260035"/>
              <a:gd name="connsiteX10" fmla="*/ 394089 w 1225826"/>
              <a:gd name="connsiteY10" fmla="*/ 1178053 h 3260035"/>
              <a:gd name="connsiteX11" fmla="*/ 372316 w 1225826"/>
              <a:gd name="connsiteY11" fmla="*/ 1171295 h 3260035"/>
              <a:gd name="connsiteX12" fmla="*/ 0 w 1225826"/>
              <a:gd name="connsiteY12" fmla="*/ 609600 h 3260035"/>
              <a:gd name="connsiteX13" fmla="*/ 609600 w 1225826"/>
              <a:gd name="connsiteY13" fmla="*/ 0 h 3260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25826" h="3260035">
                <a:moveTo>
                  <a:pt x="609600" y="0"/>
                </a:moveTo>
                <a:cubicBezTo>
                  <a:pt x="946273" y="0"/>
                  <a:pt x="1219200" y="272927"/>
                  <a:pt x="1219200" y="609600"/>
                </a:cubicBezTo>
                <a:cubicBezTo>
                  <a:pt x="1219200" y="862105"/>
                  <a:pt x="1065679" y="1078752"/>
                  <a:pt x="846884" y="1171295"/>
                </a:cubicBezTo>
                <a:lnTo>
                  <a:pt x="831328" y="1176124"/>
                </a:lnTo>
                <a:lnTo>
                  <a:pt x="1211914" y="2971496"/>
                </a:lnTo>
                <a:lnTo>
                  <a:pt x="1213441" y="2973421"/>
                </a:lnTo>
                <a:cubicBezTo>
                  <a:pt x="1221562" y="2988949"/>
                  <a:pt x="1225826" y="3005027"/>
                  <a:pt x="1225826" y="3021495"/>
                </a:cubicBezTo>
                <a:cubicBezTo>
                  <a:pt x="1225826" y="3153237"/>
                  <a:pt x="952899" y="3260035"/>
                  <a:pt x="616226" y="3260035"/>
                </a:cubicBezTo>
                <a:cubicBezTo>
                  <a:pt x="279553" y="3260035"/>
                  <a:pt x="6626" y="3153237"/>
                  <a:pt x="6626" y="3021495"/>
                </a:cubicBezTo>
                <a:lnTo>
                  <a:pt x="3313" y="3021495"/>
                </a:lnTo>
                <a:lnTo>
                  <a:pt x="394089" y="1178053"/>
                </a:lnTo>
                <a:lnTo>
                  <a:pt x="372316" y="1171295"/>
                </a:lnTo>
                <a:cubicBezTo>
                  <a:pt x="153522" y="1078752"/>
                  <a:pt x="0" y="862105"/>
                  <a:pt x="0" y="609600"/>
                </a:cubicBezTo>
                <a:cubicBezTo>
                  <a:pt x="0" y="272927"/>
                  <a:pt x="272927" y="0"/>
                  <a:pt x="60960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satMod val="103000"/>
                  <a:lumMod val="102000"/>
                  <a:tint val="94000"/>
                </a:schemeClr>
              </a:gs>
              <a:gs pos="50000">
                <a:schemeClr val="accent5">
                  <a:satMod val="110000"/>
                  <a:lumMod val="100000"/>
                  <a:shade val="100000"/>
                </a:schemeClr>
              </a:gs>
              <a:gs pos="100000">
                <a:schemeClr val="accent5">
                  <a:lumMod val="99000"/>
                  <a:satMod val="120000"/>
                  <a:shade val="78000"/>
                </a:schemeClr>
              </a:gs>
            </a:gsLst>
            <a:lin ang="0" scaled="1"/>
            <a:tileRect/>
          </a:gradFill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14ADB149-E71C-47FC-A5CD-5312B3AF2DBE}"/>
              </a:ext>
            </a:extLst>
          </p:cNvPr>
          <p:cNvSpPr/>
          <p:nvPr/>
        </p:nvSpPr>
        <p:spPr>
          <a:xfrm>
            <a:off x="2910507" y="1361660"/>
            <a:ext cx="777353" cy="2067340"/>
          </a:xfrm>
          <a:custGeom>
            <a:avLst/>
            <a:gdLst>
              <a:gd name="connsiteX0" fmla="*/ 609600 w 1225826"/>
              <a:gd name="connsiteY0" fmla="*/ 0 h 3260035"/>
              <a:gd name="connsiteX1" fmla="*/ 1219200 w 1225826"/>
              <a:gd name="connsiteY1" fmla="*/ 609600 h 3260035"/>
              <a:gd name="connsiteX2" fmla="*/ 846884 w 1225826"/>
              <a:gd name="connsiteY2" fmla="*/ 1171295 h 3260035"/>
              <a:gd name="connsiteX3" fmla="*/ 831328 w 1225826"/>
              <a:gd name="connsiteY3" fmla="*/ 1176124 h 3260035"/>
              <a:gd name="connsiteX4" fmla="*/ 1211914 w 1225826"/>
              <a:gd name="connsiteY4" fmla="*/ 2971496 h 3260035"/>
              <a:gd name="connsiteX5" fmla="*/ 1213441 w 1225826"/>
              <a:gd name="connsiteY5" fmla="*/ 2973421 h 3260035"/>
              <a:gd name="connsiteX6" fmla="*/ 1225826 w 1225826"/>
              <a:gd name="connsiteY6" fmla="*/ 3021495 h 3260035"/>
              <a:gd name="connsiteX7" fmla="*/ 616226 w 1225826"/>
              <a:gd name="connsiteY7" fmla="*/ 3260035 h 3260035"/>
              <a:gd name="connsiteX8" fmla="*/ 6626 w 1225826"/>
              <a:gd name="connsiteY8" fmla="*/ 3021495 h 3260035"/>
              <a:gd name="connsiteX9" fmla="*/ 3313 w 1225826"/>
              <a:gd name="connsiteY9" fmla="*/ 3021495 h 3260035"/>
              <a:gd name="connsiteX10" fmla="*/ 394089 w 1225826"/>
              <a:gd name="connsiteY10" fmla="*/ 1178053 h 3260035"/>
              <a:gd name="connsiteX11" fmla="*/ 372316 w 1225826"/>
              <a:gd name="connsiteY11" fmla="*/ 1171295 h 3260035"/>
              <a:gd name="connsiteX12" fmla="*/ 0 w 1225826"/>
              <a:gd name="connsiteY12" fmla="*/ 609600 h 3260035"/>
              <a:gd name="connsiteX13" fmla="*/ 609600 w 1225826"/>
              <a:gd name="connsiteY13" fmla="*/ 0 h 3260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25826" h="3260035">
                <a:moveTo>
                  <a:pt x="609600" y="0"/>
                </a:moveTo>
                <a:cubicBezTo>
                  <a:pt x="946273" y="0"/>
                  <a:pt x="1219200" y="272927"/>
                  <a:pt x="1219200" y="609600"/>
                </a:cubicBezTo>
                <a:cubicBezTo>
                  <a:pt x="1219200" y="862105"/>
                  <a:pt x="1065679" y="1078752"/>
                  <a:pt x="846884" y="1171295"/>
                </a:cubicBezTo>
                <a:lnTo>
                  <a:pt x="831328" y="1176124"/>
                </a:lnTo>
                <a:lnTo>
                  <a:pt x="1211914" y="2971496"/>
                </a:lnTo>
                <a:lnTo>
                  <a:pt x="1213441" y="2973421"/>
                </a:lnTo>
                <a:cubicBezTo>
                  <a:pt x="1221562" y="2988949"/>
                  <a:pt x="1225826" y="3005027"/>
                  <a:pt x="1225826" y="3021495"/>
                </a:cubicBezTo>
                <a:cubicBezTo>
                  <a:pt x="1225826" y="3153237"/>
                  <a:pt x="952899" y="3260035"/>
                  <a:pt x="616226" y="3260035"/>
                </a:cubicBezTo>
                <a:cubicBezTo>
                  <a:pt x="279553" y="3260035"/>
                  <a:pt x="6626" y="3153237"/>
                  <a:pt x="6626" y="3021495"/>
                </a:cubicBezTo>
                <a:lnTo>
                  <a:pt x="3313" y="3021495"/>
                </a:lnTo>
                <a:lnTo>
                  <a:pt x="394089" y="1178053"/>
                </a:lnTo>
                <a:lnTo>
                  <a:pt x="372316" y="1171295"/>
                </a:lnTo>
                <a:cubicBezTo>
                  <a:pt x="153522" y="1078752"/>
                  <a:pt x="0" y="862105"/>
                  <a:pt x="0" y="609600"/>
                </a:cubicBezTo>
                <a:cubicBezTo>
                  <a:pt x="0" y="272927"/>
                  <a:pt x="272927" y="0"/>
                  <a:pt x="60960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satMod val="103000"/>
                  <a:lumMod val="102000"/>
                  <a:tint val="94000"/>
                </a:schemeClr>
              </a:gs>
              <a:gs pos="50000">
                <a:schemeClr val="accent5">
                  <a:satMod val="110000"/>
                  <a:lumMod val="100000"/>
                  <a:shade val="100000"/>
                </a:schemeClr>
              </a:gs>
              <a:gs pos="100000">
                <a:schemeClr val="accent5">
                  <a:lumMod val="99000"/>
                  <a:satMod val="120000"/>
                  <a:shade val="78000"/>
                </a:schemeClr>
              </a:gs>
            </a:gsLst>
            <a:lin ang="0" scaled="1"/>
            <a:tileRect/>
          </a:gradFill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B487EBF6-94A8-4057-B2B6-B7002E60DE17}"/>
              </a:ext>
            </a:extLst>
          </p:cNvPr>
          <p:cNvSpPr/>
          <p:nvPr/>
        </p:nvSpPr>
        <p:spPr>
          <a:xfrm>
            <a:off x="3860138" y="715617"/>
            <a:ext cx="777353" cy="2067340"/>
          </a:xfrm>
          <a:custGeom>
            <a:avLst/>
            <a:gdLst>
              <a:gd name="connsiteX0" fmla="*/ 609600 w 1225826"/>
              <a:gd name="connsiteY0" fmla="*/ 0 h 3260035"/>
              <a:gd name="connsiteX1" fmla="*/ 1219200 w 1225826"/>
              <a:gd name="connsiteY1" fmla="*/ 609600 h 3260035"/>
              <a:gd name="connsiteX2" fmla="*/ 846884 w 1225826"/>
              <a:gd name="connsiteY2" fmla="*/ 1171295 h 3260035"/>
              <a:gd name="connsiteX3" fmla="*/ 831328 w 1225826"/>
              <a:gd name="connsiteY3" fmla="*/ 1176124 h 3260035"/>
              <a:gd name="connsiteX4" fmla="*/ 1211914 w 1225826"/>
              <a:gd name="connsiteY4" fmla="*/ 2971496 h 3260035"/>
              <a:gd name="connsiteX5" fmla="*/ 1213441 w 1225826"/>
              <a:gd name="connsiteY5" fmla="*/ 2973421 h 3260035"/>
              <a:gd name="connsiteX6" fmla="*/ 1225826 w 1225826"/>
              <a:gd name="connsiteY6" fmla="*/ 3021495 h 3260035"/>
              <a:gd name="connsiteX7" fmla="*/ 616226 w 1225826"/>
              <a:gd name="connsiteY7" fmla="*/ 3260035 h 3260035"/>
              <a:gd name="connsiteX8" fmla="*/ 6626 w 1225826"/>
              <a:gd name="connsiteY8" fmla="*/ 3021495 h 3260035"/>
              <a:gd name="connsiteX9" fmla="*/ 3313 w 1225826"/>
              <a:gd name="connsiteY9" fmla="*/ 3021495 h 3260035"/>
              <a:gd name="connsiteX10" fmla="*/ 394089 w 1225826"/>
              <a:gd name="connsiteY10" fmla="*/ 1178053 h 3260035"/>
              <a:gd name="connsiteX11" fmla="*/ 372316 w 1225826"/>
              <a:gd name="connsiteY11" fmla="*/ 1171295 h 3260035"/>
              <a:gd name="connsiteX12" fmla="*/ 0 w 1225826"/>
              <a:gd name="connsiteY12" fmla="*/ 609600 h 3260035"/>
              <a:gd name="connsiteX13" fmla="*/ 609600 w 1225826"/>
              <a:gd name="connsiteY13" fmla="*/ 0 h 3260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25826" h="3260035">
                <a:moveTo>
                  <a:pt x="609600" y="0"/>
                </a:moveTo>
                <a:cubicBezTo>
                  <a:pt x="946273" y="0"/>
                  <a:pt x="1219200" y="272927"/>
                  <a:pt x="1219200" y="609600"/>
                </a:cubicBezTo>
                <a:cubicBezTo>
                  <a:pt x="1219200" y="862105"/>
                  <a:pt x="1065679" y="1078752"/>
                  <a:pt x="846884" y="1171295"/>
                </a:cubicBezTo>
                <a:lnTo>
                  <a:pt x="831328" y="1176124"/>
                </a:lnTo>
                <a:lnTo>
                  <a:pt x="1211914" y="2971496"/>
                </a:lnTo>
                <a:lnTo>
                  <a:pt x="1213441" y="2973421"/>
                </a:lnTo>
                <a:cubicBezTo>
                  <a:pt x="1221562" y="2988949"/>
                  <a:pt x="1225826" y="3005027"/>
                  <a:pt x="1225826" y="3021495"/>
                </a:cubicBezTo>
                <a:cubicBezTo>
                  <a:pt x="1225826" y="3153237"/>
                  <a:pt x="952899" y="3260035"/>
                  <a:pt x="616226" y="3260035"/>
                </a:cubicBezTo>
                <a:cubicBezTo>
                  <a:pt x="279553" y="3260035"/>
                  <a:pt x="6626" y="3153237"/>
                  <a:pt x="6626" y="3021495"/>
                </a:cubicBezTo>
                <a:lnTo>
                  <a:pt x="3313" y="3021495"/>
                </a:lnTo>
                <a:lnTo>
                  <a:pt x="394089" y="1178053"/>
                </a:lnTo>
                <a:lnTo>
                  <a:pt x="372316" y="1171295"/>
                </a:lnTo>
                <a:cubicBezTo>
                  <a:pt x="153522" y="1078752"/>
                  <a:pt x="0" y="862105"/>
                  <a:pt x="0" y="609600"/>
                </a:cubicBezTo>
                <a:cubicBezTo>
                  <a:pt x="0" y="272927"/>
                  <a:pt x="272927" y="0"/>
                  <a:pt x="60960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satMod val="103000"/>
                  <a:lumMod val="102000"/>
                  <a:tint val="94000"/>
                </a:schemeClr>
              </a:gs>
              <a:gs pos="50000">
                <a:schemeClr val="accent5">
                  <a:satMod val="110000"/>
                  <a:lumMod val="100000"/>
                  <a:shade val="100000"/>
                </a:schemeClr>
              </a:gs>
              <a:gs pos="100000">
                <a:schemeClr val="accent5">
                  <a:lumMod val="99000"/>
                  <a:satMod val="120000"/>
                  <a:shade val="78000"/>
                </a:schemeClr>
              </a:gs>
            </a:gsLst>
            <a:lin ang="0" scaled="1"/>
            <a:tileRect/>
          </a:gradFill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4D3F3B52-2F1B-4E15-A6DB-629D43F25BBB}"/>
              </a:ext>
            </a:extLst>
          </p:cNvPr>
          <p:cNvSpPr/>
          <p:nvPr/>
        </p:nvSpPr>
        <p:spPr>
          <a:xfrm>
            <a:off x="4968591" y="715617"/>
            <a:ext cx="777353" cy="2067340"/>
          </a:xfrm>
          <a:custGeom>
            <a:avLst/>
            <a:gdLst>
              <a:gd name="connsiteX0" fmla="*/ 609600 w 1225826"/>
              <a:gd name="connsiteY0" fmla="*/ 0 h 3260035"/>
              <a:gd name="connsiteX1" fmla="*/ 1219200 w 1225826"/>
              <a:gd name="connsiteY1" fmla="*/ 609600 h 3260035"/>
              <a:gd name="connsiteX2" fmla="*/ 846884 w 1225826"/>
              <a:gd name="connsiteY2" fmla="*/ 1171295 h 3260035"/>
              <a:gd name="connsiteX3" fmla="*/ 831328 w 1225826"/>
              <a:gd name="connsiteY3" fmla="*/ 1176124 h 3260035"/>
              <a:gd name="connsiteX4" fmla="*/ 1211914 w 1225826"/>
              <a:gd name="connsiteY4" fmla="*/ 2971496 h 3260035"/>
              <a:gd name="connsiteX5" fmla="*/ 1213441 w 1225826"/>
              <a:gd name="connsiteY5" fmla="*/ 2973421 h 3260035"/>
              <a:gd name="connsiteX6" fmla="*/ 1225826 w 1225826"/>
              <a:gd name="connsiteY6" fmla="*/ 3021495 h 3260035"/>
              <a:gd name="connsiteX7" fmla="*/ 616226 w 1225826"/>
              <a:gd name="connsiteY7" fmla="*/ 3260035 h 3260035"/>
              <a:gd name="connsiteX8" fmla="*/ 6626 w 1225826"/>
              <a:gd name="connsiteY8" fmla="*/ 3021495 h 3260035"/>
              <a:gd name="connsiteX9" fmla="*/ 3313 w 1225826"/>
              <a:gd name="connsiteY9" fmla="*/ 3021495 h 3260035"/>
              <a:gd name="connsiteX10" fmla="*/ 394089 w 1225826"/>
              <a:gd name="connsiteY10" fmla="*/ 1178053 h 3260035"/>
              <a:gd name="connsiteX11" fmla="*/ 372316 w 1225826"/>
              <a:gd name="connsiteY11" fmla="*/ 1171295 h 3260035"/>
              <a:gd name="connsiteX12" fmla="*/ 0 w 1225826"/>
              <a:gd name="connsiteY12" fmla="*/ 609600 h 3260035"/>
              <a:gd name="connsiteX13" fmla="*/ 609600 w 1225826"/>
              <a:gd name="connsiteY13" fmla="*/ 0 h 3260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25826" h="3260035">
                <a:moveTo>
                  <a:pt x="609600" y="0"/>
                </a:moveTo>
                <a:cubicBezTo>
                  <a:pt x="946273" y="0"/>
                  <a:pt x="1219200" y="272927"/>
                  <a:pt x="1219200" y="609600"/>
                </a:cubicBezTo>
                <a:cubicBezTo>
                  <a:pt x="1219200" y="862105"/>
                  <a:pt x="1065679" y="1078752"/>
                  <a:pt x="846884" y="1171295"/>
                </a:cubicBezTo>
                <a:lnTo>
                  <a:pt x="831328" y="1176124"/>
                </a:lnTo>
                <a:lnTo>
                  <a:pt x="1211914" y="2971496"/>
                </a:lnTo>
                <a:lnTo>
                  <a:pt x="1213441" y="2973421"/>
                </a:lnTo>
                <a:cubicBezTo>
                  <a:pt x="1221562" y="2988949"/>
                  <a:pt x="1225826" y="3005027"/>
                  <a:pt x="1225826" y="3021495"/>
                </a:cubicBezTo>
                <a:cubicBezTo>
                  <a:pt x="1225826" y="3153237"/>
                  <a:pt x="952899" y="3260035"/>
                  <a:pt x="616226" y="3260035"/>
                </a:cubicBezTo>
                <a:cubicBezTo>
                  <a:pt x="279553" y="3260035"/>
                  <a:pt x="6626" y="3153237"/>
                  <a:pt x="6626" y="3021495"/>
                </a:cubicBezTo>
                <a:lnTo>
                  <a:pt x="3313" y="3021495"/>
                </a:lnTo>
                <a:lnTo>
                  <a:pt x="394089" y="1178053"/>
                </a:lnTo>
                <a:lnTo>
                  <a:pt x="372316" y="1171295"/>
                </a:lnTo>
                <a:cubicBezTo>
                  <a:pt x="153522" y="1078752"/>
                  <a:pt x="0" y="862105"/>
                  <a:pt x="0" y="609600"/>
                </a:cubicBezTo>
                <a:cubicBezTo>
                  <a:pt x="0" y="272927"/>
                  <a:pt x="272927" y="0"/>
                  <a:pt x="60960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>
                  <a:satMod val="103000"/>
                  <a:lumMod val="102000"/>
                  <a:tint val="94000"/>
                </a:schemeClr>
              </a:gs>
              <a:gs pos="50000">
                <a:schemeClr val="accent5">
                  <a:satMod val="110000"/>
                  <a:lumMod val="100000"/>
                  <a:shade val="100000"/>
                </a:schemeClr>
              </a:gs>
              <a:gs pos="100000">
                <a:schemeClr val="accent5">
                  <a:lumMod val="99000"/>
                  <a:satMod val="120000"/>
                  <a:shade val="78000"/>
                </a:schemeClr>
              </a:gs>
            </a:gsLst>
            <a:lin ang="0" scaled="1"/>
            <a:tileRect/>
          </a:gradFill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3017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Breitbild</PresentationFormat>
  <Paragraphs>19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Unser Expertenteam</vt:lpstr>
      <vt:lpstr>Piktogramme</vt:lpstr>
      <vt:lpstr>Beispiel WordArt</vt:lpstr>
      <vt:lpstr>Beispiel 3D-Modell</vt:lpstr>
      <vt:lpstr>PowerPoint-Präsentation</vt:lpstr>
      <vt:lpstr>Formen gruppieren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Unser Expertenteam</dc:title>
  <dc:creator>Klara Muster</dc:creator>
  <cp:lastModifiedBy>Klara Muster</cp:lastModifiedBy>
  <cp:revision>30</cp:revision>
  <dcterms:created xsi:type="dcterms:W3CDTF">2019-04-16T06:29:18Z</dcterms:created>
  <dcterms:modified xsi:type="dcterms:W3CDTF">2019-05-16T11:34:58Z</dcterms:modified>
</cp:coreProperties>
</file>