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glb" ContentType="model/gltf.binary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  <p:sldMasterId id="2147483660" r:id="rId3"/>
  </p:sldMasterIdLst>
  <p:notesMasterIdLst>
    <p:notesMasterId r:id="rId19"/>
  </p:notesMasterIdLst>
  <p:sldIdLst>
    <p:sldId id="256" r:id="rId4"/>
    <p:sldId id="257" r:id="rId5"/>
    <p:sldId id="259" r:id="rId6"/>
    <p:sldId id="268" r:id="rId7"/>
    <p:sldId id="269" r:id="rId8"/>
    <p:sldId id="270" r:id="rId9"/>
    <p:sldId id="271" r:id="rId10"/>
    <p:sldId id="260" r:id="rId11"/>
    <p:sldId id="264" r:id="rId12"/>
    <p:sldId id="265" r:id="rId13"/>
    <p:sldId id="267" r:id="rId14"/>
    <p:sldId id="266" r:id="rId15"/>
    <p:sldId id="272" r:id="rId16"/>
    <p:sldId id="274" r:id="rId17"/>
    <p:sldId id="273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6FA"/>
    <a:srgbClr val="D4E4EA"/>
    <a:srgbClr val="F1F9FA"/>
    <a:srgbClr val="FBFE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37" autoAdjust="0"/>
    <p:restoredTop sz="93126" autoAdjust="0"/>
  </p:normalViewPr>
  <p:slideViewPr>
    <p:cSldViewPr snapToGrid="0">
      <p:cViewPr varScale="1">
        <p:scale>
          <a:sx n="59" d="100"/>
          <a:sy n="59" d="100"/>
        </p:scale>
        <p:origin x="648" y="66"/>
      </p:cViewPr>
      <p:guideLst/>
    </p:cSldViewPr>
  </p:slideViewPr>
  <p:outlineViewPr>
    <p:cViewPr>
      <p:scale>
        <a:sx n="33" d="100"/>
        <a:sy n="33" d="100"/>
      </p:scale>
      <p:origin x="0" y="-7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dirty="0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5-4C4B-974C-39024553DBC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dirty="0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590-4448-961D-87500A4BB6A5}"/>
              </c:ext>
            </c:extLst>
          </c:dPt>
          <c:dPt>
            <c:idx val="3"/>
            <c:bubble3D val="0"/>
            <c:explosion val="29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5-4C4B-974C-39024553DBC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26C0-D112-4073-B02A-80B8BE6DB478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4208B-C150-4AB9-853F-03947329FD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9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199" y="3429000"/>
            <a:ext cx="8927024" cy="272770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020014" y="6366933"/>
            <a:ext cx="1664920" cy="354542"/>
          </a:xfrm>
          <a:prstGeom prst="rect">
            <a:avLst/>
          </a:prstGeom>
        </p:spPr>
        <p:txBody>
          <a:bodyPr/>
          <a:lstStyle/>
          <a:p>
            <a:fld id="{B170CD05-55BC-4A91-92F2-2A73907D4036}" type="datetime1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864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1B18E68-0437-4F89-B391-7F41D982E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F8B775-1696-4E39-8A0E-3AF2A68889C3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16.05.2019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D6DFC3-F3AC-45C2-97F8-F9E82F635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A98837-C7EC-48CA-A126-ADCEEEBD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A505B0-9BC1-47B4-A5DC-7E3A4335457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548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0FF6F-2788-4B90-B3D2-18D917C8D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81BEFE0-6A50-4836-88FD-A252F73E6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April 2019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6F7DAD-5B3F-465A-9D32-1193EBEA3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Muster AG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B464DDE-C67D-4298-A22A-70331DB9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0AA897-3E89-482D-97FE-818C5DFAA8A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58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5B8599E4-4363-43F4-85A9-C5670BB1A365}"/>
              </a:ext>
            </a:extLst>
          </p:cNvPr>
          <p:cNvSpPr/>
          <p:nvPr userDrawn="1"/>
        </p:nvSpPr>
        <p:spPr>
          <a:xfrm>
            <a:off x="0" y="0"/>
            <a:ext cx="2769326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1163782"/>
            <a:ext cx="1277984" cy="5035406"/>
          </a:xfrm>
          <a:prstGeom prst="rect">
            <a:avLst/>
          </a:prstGeom>
        </p:spPr>
        <p:txBody>
          <a:bodyPr vert="vert270" anchor="t">
            <a:normAutofit/>
          </a:bodyPr>
          <a:lstStyle>
            <a:lvl1pPr algn="r">
              <a:defRPr sz="4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2291" y="1163782"/>
            <a:ext cx="8042564" cy="5035406"/>
          </a:xfrm>
        </p:spPr>
        <p:txBody>
          <a:bodyPr anchor="ctr"/>
          <a:lstStyle>
            <a:lvl1pPr marL="457200" indent="-457200">
              <a:spcBef>
                <a:spcPts val="3000"/>
              </a:spcBef>
              <a:spcAft>
                <a:spcPts val="1200"/>
              </a:spcAft>
              <a:buFont typeface="Wingdings" panose="05000000000000000000" pitchFamily="2" charset="2"/>
              <a:buChar char=""/>
              <a:defRPr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5C3819FE-938A-4F77-8A25-B8B08B40CAF8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35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574E1847-5457-4476-8B5E-B3BB6208D129}" type="datetime1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9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18B7B487-F68D-4713-AE9C-23C89BD014C1}" type="datetime1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6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EE6A0B40-EDD3-4900-A978-CF98BE8D596F}" type="datetime1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96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0DC8D422-AFFB-4890-9834-504D1899DDB1}" type="datetime1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92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276F1D44-0213-492C-8AC5-A84604C169E5}" type="datetime1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5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461862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694214"/>
            <a:ext cx="3932237" cy="31747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8B7EABB0-12DD-4803-BDB8-80648577467F}" type="datetime1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17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9525000" y="6366933"/>
            <a:ext cx="1159934" cy="354542"/>
          </a:xfrm>
          <a:prstGeom prst="rect">
            <a:avLst/>
          </a:prstGeom>
        </p:spPr>
        <p:txBody>
          <a:bodyPr/>
          <a:lstStyle/>
          <a:p>
            <a:fld id="{5F6FCC83-2C8A-4150-8A42-6F974FC98970}" type="datetime1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90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38199" y="6356350"/>
            <a:ext cx="7865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de-DE"/>
              <a:t>Obacht GmbH Haustechnik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837333" y="6356350"/>
            <a:ext cx="119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FD2C54D6-DF14-45DE-8EA7-CB334CA09EB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platzhalter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9885636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3000"/>
        </a:spcBef>
        <a:spcAft>
          <a:spcPts val="1200"/>
        </a:spcAft>
        <a:buClr>
          <a:schemeClr val="tx1"/>
        </a:buClr>
        <a:buSzPct val="80000"/>
        <a:buFont typeface="Wingdings" panose="05000000000000000000" pitchFamily="2" charset="2"/>
        <a:buChar char="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15A8419-D2DB-420D-A569-E90A8BA85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050C74-636B-468B-A1D2-A847AD8B4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E5EB4E-5979-445B-A7C3-BC82B9A05D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31F74-852F-4D34-A671-FB779165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C6989-3025-46B0-8DE9-2A903FAEF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40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F664D6-6B95-4B32-8565-4E1033559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3A371F-DF27-4EE8-8080-405C9616B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A8CC33-CFAF-497E-A8BA-4ECE7AB5E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2019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D2ED1D-FF75-4697-811D-24E7742A2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CD8D89-83EF-4C85-B162-B8E9126DE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2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11625" y="3124200"/>
            <a:ext cx="8927024" cy="2727702"/>
          </a:xfrm>
        </p:spPr>
        <p:txBody>
          <a:bodyPr/>
          <a:lstStyle/>
          <a:p>
            <a:r>
              <a:rPr lang="de-DE" dirty="0"/>
              <a:t>Obacht GmbH</a:t>
            </a:r>
            <a:br>
              <a:rPr lang="de-DE" dirty="0"/>
            </a:br>
            <a:r>
              <a:rPr lang="de-DE" dirty="0"/>
              <a:t>Innovative Haustechnik</a:t>
            </a:r>
          </a:p>
        </p:txBody>
      </p:sp>
      <p:pic>
        <p:nvPicPr>
          <p:cNvPr id="4" name="Haeuser" descr="Stadt">
            <a:extLst>
              <a:ext uri="{FF2B5EF4-FFF2-40B4-BE49-F238E27FC236}">
                <a16:creationId xmlns:a16="http://schemas.microsoft.com/office/drawing/2014/main" id="{3C2DEF86-1342-43AD-AF5F-ACFFE6328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3999" y="1695211"/>
            <a:ext cx="1305760" cy="1305760"/>
          </a:xfrm>
          <a:prstGeom prst="rect">
            <a:avLst/>
          </a:prstGeom>
        </p:spPr>
      </p:pic>
      <p:pic>
        <p:nvPicPr>
          <p:cNvPr id="6" name="Fabrikgebaeude" descr="Fabrik">
            <a:extLst>
              <a:ext uri="{FF2B5EF4-FFF2-40B4-BE49-F238E27FC236}">
                <a16:creationId xmlns:a16="http://schemas.microsoft.com/office/drawing/2014/main" id="{2B58A3E0-DEC7-4DBB-BBFC-E9D3A0B530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96171" y="1695211"/>
            <a:ext cx="1305760" cy="1305760"/>
          </a:xfrm>
          <a:prstGeom prst="rect">
            <a:avLst/>
          </a:prstGeom>
        </p:spPr>
      </p:pic>
      <p:pic>
        <p:nvPicPr>
          <p:cNvPr id="8" name="E-Fahrzeug" descr="Elektroauto">
            <a:extLst>
              <a:ext uri="{FF2B5EF4-FFF2-40B4-BE49-F238E27FC236}">
                <a16:creationId xmlns:a16="http://schemas.microsoft.com/office/drawing/2014/main" id="{F1FEAD6E-525C-403C-B3B6-7B745CEFB7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8343" y="1695211"/>
            <a:ext cx="1305760" cy="1305760"/>
          </a:xfrm>
          <a:prstGeom prst="rect">
            <a:avLst/>
          </a:prstGeom>
        </p:spPr>
      </p:pic>
      <p:pic>
        <p:nvPicPr>
          <p:cNvPr id="10" name="Kamera" descr="Sicherheitskamera">
            <a:extLst>
              <a:ext uri="{FF2B5EF4-FFF2-40B4-BE49-F238E27FC236}">
                <a16:creationId xmlns:a16="http://schemas.microsoft.com/office/drawing/2014/main" id="{53D61371-ECCC-4DB5-921F-E42DD73528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78213" y="1818440"/>
            <a:ext cx="1305760" cy="130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49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EEEB02E-F881-4827-B31A-8CCC78FBB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Marketing-Team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C306AC5-82BB-4F4E-92A5-190A0A5E2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04152" y="2005648"/>
            <a:ext cx="4426981" cy="3708536"/>
          </a:xfrm>
        </p:spPr>
        <p:txBody>
          <a:bodyPr/>
          <a:lstStyle/>
          <a:p>
            <a:r>
              <a:rPr lang="de-DE" dirty="0"/>
              <a:t>Dr. Ulf Weber</a:t>
            </a:r>
          </a:p>
          <a:p>
            <a:r>
              <a:rPr lang="de-DE" dirty="0"/>
              <a:t>Olaf Müller-</a:t>
            </a:r>
            <a:r>
              <a:rPr lang="de-DE" dirty="0" err="1"/>
              <a:t>Meyerson</a:t>
            </a:r>
            <a:endParaRPr lang="de-DE" dirty="0"/>
          </a:p>
          <a:p>
            <a:r>
              <a:rPr lang="de-DE" dirty="0"/>
              <a:t>Katrin Sommer</a:t>
            </a:r>
          </a:p>
          <a:p>
            <a:r>
              <a:rPr lang="de-DE" dirty="0"/>
              <a:t>Dr. Michaela Michel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1ADFA8A-280D-43DB-B6C5-6CB282ED1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2B5D383-3A59-49AF-AE6D-E50102D2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10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EA09A4-4744-41FB-89B8-614D544A2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18" y="1939819"/>
            <a:ext cx="1524132" cy="2158171"/>
          </a:xfrm>
          <a:prstGeom prst="rect">
            <a:avLst/>
          </a:prstGeom>
        </p:spPr>
      </p:pic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B3B88D0F-A77A-4491-A7B1-50005CE9BC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BBC9F73-5DD6-4DE9-9241-DF53ABD3C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359" y="3771927"/>
            <a:ext cx="1524132" cy="215817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60437E2-97A0-4F2E-9290-A7D9531AE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960" y="3429000"/>
            <a:ext cx="1524132" cy="21581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342D865-2F9D-4C28-A2DA-E946B98DE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126" y="1604333"/>
            <a:ext cx="1524132" cy="215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EEEB02E-F881-4827-B31A-8CCC78FBB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Zeit für eine kleine Pause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1ADFA8A-280D-43DB-B6C5-6CB282ED1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2B5D383-3A59-49AF-AE6D-E50102D29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7" name="Inhaltsplatzhalter 16">
            <a:extLst>
              <a:ext uri="{FF2B5EF4-FFF2-40B4-BE49-F238E27FC236}">
                <a16:creationId xmlns:a16="http://schemas.microsoft.com/office/drawing/2014/main" id="{9B8C149A-377F-48B1-B20E-D9210CC9A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029" y="2014007"/>
            <a:ext cx="2949703" cy="2949703"/>
          </a:xfrm>
        </p:spPr>
      </p:pic>
    </p:spTree>
    <p:extLst>
      <p:ext uri="{BB962C8B-B14F-4D97-AF65-F5344CB8AC3E}">
        <p14:creationId xmlns:p14="http://schemas.microsoft.com/office/powerpoint/2010/main" val="284482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9B4A3E-1E90-47C1-824E-1308F6C91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Bestellungen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A599D1-2A97-47F3-B424-9946A6156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6931" y="1163782"/>
            <a:ext cx="7147924" cy="5035406"/>
          </a:xfrm>
        </p:spPr>
        <p:txBody>
          <a:bodyPr/>
          <a:lstStyle/>
          <a:p>
            <a:r>
              <a:rPr lang="de-DE" dirty="0"/>
              <a:t>Online-Bestellung</a:t>
            </a:r>
          </a:p>
          <a:p>
            <a:r>
              <a:rPr lang="de-DE" dirty="0"/>
              <a:t>Warenkorb</a:t>
            </a:r>
          </a:p>
          <a:p>
            <a:r>
              <a:rPr lang="de-DE" dirty="0"/>
              <a:t>Bearbeitung</a:t>
            </a:r>
          </a:p>
          <a:p>
            <a:r>
              <a:rPr lang="de-DE" dirty="0"/>
              <a:t>Auslieferung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187F35-72C1-4B01-9455-FB51635EE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B7C2D3-B935-46BA-8BB5-43EB01485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12</a:t>
            </a:fld>
            <a:endParaRPr lang="de-DE"/>
          </a:p>
        </p:txBody>
      </p:sp>
      <p:pic>
        <p:nvPicPr>
          <p:cNvPr id="8" name="Grafik 7" descr="Einkaufswagen">
            <a:extLst>
              <a:ext uri="{FF2B5EF4-FFF2-40B4-BE49-F238E27FC236}">
                <a16:creationId xmlns:a16="http://schemas.microsoft.com/office/drawing/2014/main" id="{C414E9E1-F486-4E8E-9168-98758F15D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31393" y="2744835"/>
            <a:ext cx="751856" cy="751856"/>
          </a:xfrm>
          <a:prstGeom prst="rect">
            <a:avLst/>
          </a:prstGeom>
        </p:spPr>
      </p:pic>
      <p:pic>
        <p:nvPicPr>
          <p:cNvPr id="10" name="Grafik 9" descr="LKW">
            <a:extLst>
              <a:ext uri="{FF2B5EF4-FFF2-40B4-BE49-F238E27FC236}">
                <a16:creationId xmlns:a16="http://schemas.microsoft.com/office/drawing/2014/main" id="{8F1F8F13-555E-4171-9D60-07FB365B8C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31393" y="4629613"/>
            <a:ext cx="751856" cy="751856"/>
          </a:xfrm>
          <a:prstGeom prst="rect">
            <a:avLst/>
          </a:prstGeom>
        </p:spPr>
      </p:pic>
      <p:pic>
        <p:nvPicPr>
          <p:cNvPr id="12" name="Grafik 11" descr="Essende Person">
            <a:extLst>
              <a:ext uri="{FF2B5EF4-FFF2-40B4-BE49-F238E27FC236}">
                <a16:creationId xmlns:a16="http://schemas.microsoft.com/office/drawing/2014/main" id="{25E32812-8A1D-4272-91B3-62E06926E6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31393" y="3715213"/>
            <a:ext cx="751856" cy="751856"/>
          </a:xfrm>
          <a:prstGeom prst="rect">
            <a:avLst/>
          </a:prstGeom>
        </p:spPr>
      </p:pic>
      <p:pic>
        <p:nvPicPr>
          <p:cNvPr id="14" name="Grafik 13" descr="Laptop">
            <a:extLst>
              <a:ext uri="{FF2B5EF4-FFF2-40B4-BE49-F238E27FC236}">
                <a16:creationId xmlns:a16="http://schemas.microsoft.com/office/drawing/2014/main" id="{503B4DF8-CFC9-408F-B57B-98211EE1A7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12821" y="1830435"/>
            <a:ext cx="751856" cy="75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1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/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82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0087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74648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0DA15-5843-4757-BBFB-E141AA0F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3D-Modell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4" name="3D-Modell 3">
                <a:extLst>
                  <a:ext uri="{FF2B5EF4-FFF2-40B4-BE49-F238E27FC236}">
                    <a16:creationId xmlns:a16="http://schemas.microsoft.com/office/drawing/2014/main" id="{26C546A2-37F3-4F17-985A-9CA4FF5DFA24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724344" y="1881466"/>
              <a:ext cx="2534223" cy="2866420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534223" cy="2866420"/>
                    </a:xfrm>
                    <a:prstGeom prst="rect">
                      <a:avLst/>
                    </a:prstGeom>
                  </am3d:spPr>
                  <am3d:camera>
                    <am3d:pos x="0" y="0" z="8146919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999999" d="1000000"/>
                    <am3d:preTrans dx="20015345" dy="10264649" dz="-35998294"/>
                    <am3d:scale>
                      <am3d:sx n="1000000" d="1000000"/>
                      <am3d:sy n="1000000" d="1000000"/>
                      <am3d:sz n="1000000" d="1000000"/>
                    </am3d:scale>
                    <am3d:rot ax="8700000" ay="-1800000" az="-9600000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89690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4" name="3D-Modell 3">
                <a:extLst>
                  <a:ext uri="{FF2B5EF4-FFF2-40B4-BE49-F238E27FC236}">
                    <a16:creationId xmlns:a16="http://schemas.microsoft.com/office/drawing/2014/main" id="{26C546A2-37F3-4F17-985A-9CA4FF5DFA2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24344" y="1881466"/>
                <a:ext cx="2534223" cy="286642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B3A845-7960-4791-8FC9-80792512F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0E88EB-50A4-4117-8AB4-9A82755ED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0AA897-3E89-482D-97FE-818C5DFAA8A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540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Absätze animieren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782291" y="1163782"/>
            <a:ext cx="8042564" cy="5035406"/>
          </a:xfrm>
        </p:spPr>
        <p:txBody>
          <a:bodyPr/>
          <a:lstStyle/>
          <a:p>
            <a:r>
              <a:rPr lang="de-DE" dirty="0"/>
              <a:t>Geschäftsfelder im Überblick</a:t>
            </a:r>
          </a:p>
          <a:p>
            <a:r>
              <a:rPr lang="de-DE" dirty="0"/>
              <a:t>Ziele </a:t>
            </a:r>
          </a:p>
          <a:p>
            <a:r>
              <a:rPr lang="de-DE" dirty="0"/>
              <a:t>Aktuelle Projekte</a:t>
            </a:r>
          </a:p>
          <a:p>
            <a:r>
              <a:rPr lang="de-DE" dirty="0"/>
              <a:t>Schwerpunkt Marketing</a:t>
            </a:r>
          </a:p>
          <a:p>
            <a:r>
              <a:rPr lang="de-DE" dirty="0"/>
              <a:t>Schwerpunkt Personalentwicklung 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72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Absätze nacheinander hervorheben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Kundenservice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9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96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96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96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D96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Geschäftsfelder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D053E8D-1342-435C-B68E-72509F2F741D}"/>
              </a:ext>
            </a:extLst>
          </p:cNvPr>
          <p:cNvSpPr/>
          <p:nvPr/>
        </p:nvSpPr>
        <p:spPr>
          <a:xfrm>
            <a:off x="3443288" y="1485899"/>
            <a:ext cx="6115050" cy="7143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Kundenservice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239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Geschäftsfelder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D053E8D-1342-435C-B68E-72509F2F741D}"/>
              </a:ext>
            </a:extLst>
          </p:cNvPr>
          <p:cNvSpPr/>
          <p:nvPr/>
        </p:nvSpPr>
        <p:spPr>
          <a:xfrm>
            <a:off x="3443288" y="2443159"/>
            <a:ext cx="6115050" cy="7143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Kundenservice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091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Geschäftsfelder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D053E8D-1342-435C-B68E-72509F2F741D}"/>
              </a:ext>
            </a:extLst>
          </p:cNvPr>
          <p:cNvSpPr/>
          <p:nvPr/>
        </p:nvSpPr>
        <p:spPr>
          <a:xfrm>
            <a:off x="3443288" y="3314711"/>
            <a:ext cx="6115050" cy="7143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Kundenservice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7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Geschäftsfelder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D053E8D-1342-435C-B68E-72509F2F741D}"/>
              </a:ext>
            </a:extLst>
          </p:cNvPr>
          <p:cNvSpPr/>
          <p:nvPr/>
        </p:nvSpPr>
        <p:spPr>
          <a:xfrm>
            <a:off x="3443288" y="4200544"/>
            <a:ext cx="6115050" cy="71437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Kundenservice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307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Ausstattung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geräuscharm durch innovative Dämmung</a:t>
            </a:r>
          </a:p>
          <a:p>
            <a:r>
              <a:rPr lang="de-DE" dirty="0"/>
              <a:t>aufgrund des neuartigen Obacht ActiveO-Filters auch für Allergiker geeignet</a:t>
            </a:r>
          </a:p>
          <a:p>
            <a:r>
              <a:rPr lang="de-DE" dirty="0"/>
              <a:t>zukunftweisendes bahnbrechendes Design</a:t>
            </a:r>
          </a:p>
          <a:p>
            <a:r>
              <a:rPr lang="de-DE" dirty="0"/>
              <a:t>Leistungsstarker Motor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398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Ausstattung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Geräuscharm</a:t>
            </a:r>
          </a:p>
          <a:p>
            <a:pPr lvl="1"/>
            <a:r>
              <a:rPr lang="de-DE" dirty="0"/>
              <a:t>innovative Dämmung</a:t>
            </a:r>
          </a:p>
          <a:p>
            <a:pPr lvl="1"/>
            <a:r>
              <a:rPr lang="de-DE" dirty="0"/>
              <a:t>Optimale Energienutzung</a:t>
            </a:r>
          </a:p>
          <a:p>
            <a:r>
              <a:rPr lang="de-DE" dirty="0"/>
              <a:t>Neue Filtertechnik</a:t>
            </a:r>
          </a:p>
          <a:p>
            <a:pPr lvl="1"/>
            <a:r>
              <a:rPr lang="de-DE" dirty="0"/>
              <a:t>emissionsarm</a:t>
            </a:r>
          </a:p>
          <a:p>
            <a:pPr lvl="1"/>
            <a:r>
              <a:rPr lang="de-DE" dirty="0"/>
              <a:t>patentierter Obacht </a:t>
            </a:r>
            <a:r>
              <a:rPr lang="de-DE" dirty="0" err="1"/>
              <a:t>ActiveO</a:t>
            </a:r>
            <a:r>
              <a:rPr lang="de-DE" dirty="0"/>
              <a:t>-Filter</a:t>
            </a:r>
          </a:p>
          <a:p>
            <a:pPr lvl="1"/>
            <a:r>
              <a:rPr lang="de-DE" dirty="0"/>
              <a:t>auch für Allergiker geeignet</a:t>
            </a:r>
          </a:p>
          <a:p>
            <a:r>
              <a:rPr lang="de-DE" dirty="0"/>
              <a:t>zukunftweisendes bahnbrechendes Design</a:t>
            </a:r>
          </a:p>
          <a:p>
            <a:r>
              <a:rPr lang="de-DE" dirty="0"/>
              <a:t>Leistungsstarker Motor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Obacht GmbH Haustechnik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745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168</Words>
  <Application>Microsoft Office PowerPoint</Application>
  <PresentationFormat>Breitbild</PresentationFormat>
  <Paragraphs>85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</vt:lpstr>
      <vt:lpstr>1_Office</vt:lpstr>
      <vt:lpstr>2_Office</vt:lpstr>
      <vt:lpstr>Obacht GmbH Innovative Haustechnik</vt:lpstr>
      <vt:lpstr>Absätze animieren</vt:lpstr>
      <vt:lpstr>Absätze nacheinander hervorheben</vt:lpstr>
      <vt:lpstr>Geschäftsfelder</vt:lpstr>
      <vt:lpstr>Geschäftsfelder</vt:lpstr>
      <vt:lpstr>Geschäftsfelder</vt:lpstr>
      <vt:lpstr>Geschäftsfelder</vt:lpstr>
      <vt:lpstr>Ausstattung</vt:lpstr>
      <vt:lpstr>Ausstattung</vt:lpstr>
      <vt:lpstr>Unser Marketing-Team</vt:lpstr>
      <vt:lpstr>Zeit für eine kleine Pause</vt:lpstr>
      <vt:lpstr>Bestellungen</vt:lpstr>
      <vt:lpstr>PowerPoint-Präsentation</vt:lpstr>
      <vt:lpstr>PowerPoint-Präsentation</vt:lpstr>
      <vt:lpstr>Beispiel 3D-Modell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Beispielpräsentation</dc:title>
  <dc:creator>Klara Muster</dc:creator>
  <cp:lastModifiedBy>Klara Muster</cp:lastModifiedBy>
  <cp:revision>127</cp:revision>
  <dcterms:created xsi:type="dcterms:W3CDTF">2016-04-27T14:11:10Z</dcterms:created>
  <dcterms:modified xsi:type="dcterms:W3CDTF">2019-05-16T12:01:27Z</dcterms:modified>
</cp:coreProperties>
</file>