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4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4A914-418B-4245-A2F7-73467FFC4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960BD7E-CAFC-4ACD-BA13-AB723A1FA3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F16605-992F-4983-A600-64C945B3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10BA80-DC28-41D1-8307-47861B2B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E9E201-3263-44D6-BD6F-04388BEF0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48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585B9-8568-4F93-B213-F8C6AC64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0CD5293-DF4B-43F6-913C-345DB9F72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E5C5C6-9FE0-4F56-8665-0C00D603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5D537D-06BF-4E65-AE06-E646D8B1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79DE3F-EEC0-4CB5-9A02-546712ECF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471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B31227B-74D2-49DF-850A-1C1193142A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23F173-2248-4BA7-90F2-81EE8F4E4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4D780D-9E11-483D-90C2-68EAE6974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017990-9D84-496B-974A-CE2BB2D4B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94ECD2-9564-458F-B97D-04B76E3C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2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2DC74-0F22-475F-95D0-74052E60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C716B7-7D1F-4143-84FA-B3929AD2D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9E53B8-17AF-4C4E-8482-D0BDE2F9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B915FC-831E-4733-A20E-FBEB1A96B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A1F754-8927-487F-A2FA-273101829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13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21D04-58B9-4CC1-9D55-BD3CC25C6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9C3B0A-4A3A-4BF3-80D2-374F63084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88DE2A-DDCB-417B-A50D-919C5B0E4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8C0BFD-199A-4846-B55E-BD7584C1F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3CFB02-97A7-45AF-87EB-EAF95A147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29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A2F45E-AF81-4915-955C-AD5DB17B9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DB313D-C445-4CE1-90FA-D550BEAC3C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C9DF28-E980-4B90-B1E7-B33AA0E02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ACF334-19E2-443E-97DD-BDBF3DF03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45EE2A-7366-4EDF-AF4B-93D319AD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82E486-6B1F-4F88-8A7F-A0C552CFD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49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68A3DF-4065-4DAB-9388-D34428A4A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58AE41-66A5-4D14-AF57-CDB3EEBA2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58B704-6210-4984-B3EC-71484681E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A792F1-5F58-4B36-902F-0C6EF5D9D2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E7494F-69DF-4F59-B174-929097698E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72BFA9-AC33-4D74-8B52-2F5D10C00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955D1D4-7C2E-4F2B-B70E-459F2651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DFAFD0D-C47E-4FB5-8CAF-13DC721C5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10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829E7-C7CB-4DE9-BB75-C391FF63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CA5611C-9A58-4109-A2E7-8A88FF009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29A918-4D31-48E0-B234-1A6D74AC7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240785E-1270-49AA-BB63-2CB4A9AB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57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FC11E24-1CC8-45B3-B019-198483205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6A1113-4652-4CAF-A787-DC50C7569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18D2BD-3527-438F-B417-DDB8A85EF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19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6ADE52-54D2-4D2B-A294-A22C092FE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98CDB61-3048-45F9-AA09-F534BE337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D9C6221-82E1-4A13-918B-6829EBCAA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D0613B-35A9-481D-B389-F5A41081A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CE5ECE-B775-428A-8A4E-6CE511503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84E200-A520-4F28-9D40-500075ED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20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9C9C7-AE5D-4676-9A38-99726A5B7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2ACB2B7-EC9D-47F9-A6BB-751E5DBED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6B9BA4-B534-460C-8105-4EB36A0C51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C9CADE-76F9-4993-8F27-E007C051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32DFA0-032E-4BC7-987C-BE2AEEF6A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2442D6-9793-4435-BA9B-1F14C7EF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587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F9E61E3-ED53-455A-B5CB-12150571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CAB8A-340A-409F-AEE0-D7549F473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245BF0-7CE9-43DF-AF5C-2297983AC6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CBF52-627D-41B9-A4F1-68BD1DC0C0F2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440013-6579-4E70-B34E-A357D893A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F59D5B-F1D1-4D0C-8824-8A2B3FDF96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7580C-B69C-49C8-B17D-445C1AE827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82720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7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DA7D7A-CE83-4771-9BC5-5DE3F0E5C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Landschaftsgärtnerei</a:t>
            </a:r>
            <a:br>
              <a:rPr lang="de-DE" dirty="0"/>
            </a:br>
            <a:r>
              <a:rPr lang="de-DE" dirty="0"/>
              <a:t>Bettina Beispiel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2E6597-54D5-4258-9617-0252763DB9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Über uns</a:t>
            </a:r>
          </a:p>
        </p:txBody>
      </p:sp>
    </p:spTree>
    <p:extLst>
      <p:ext uri="{BB962C8B-B14F-4D97-AF65-F5344CB8AC3E}">
        <p14:creationId xmlns:p14="http://schemas.microsoft.com/office/powerpoint/2010/main" val="713799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F5C01-8E01-4B58-AF84-66235E9F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98E15D-F6C5-4BA5-80AA-2846420D1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r>
              <a:rPr lang="de-DE" dirty="0"/>
              <a:t>The quick </a:t>
            </a:r>
            <a:r>
              <a:rPr lang="de-DE" dirty="0" err="1"/>
              <a:t>brown</a:t>
            </a:r>
            <a:r>
              <a:rPr lang="de-DE" dirty="0"/>
              <a:t> </a:t>
            </a:r>
            <a:r>
              <a:rPr lang="de-DE" dirty="0" err="1"/>
              <a:t>fox</a:t>
            </a:r>
            <a:r>
              <a:rPr lang="de-DE" dirty="0"/>
              <a:t> </a:t>
            </a:r>
            <a:r>
              <a:rPr lang="de-DE" dirty="0" err="1"/>
              <a:t>jumps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lazy</a:t>
            </a:r>
            <a:r>
              <a:rPr lang="de-DE" dirty="0"/>
              <a:t> </a:t>
            </a:r>
            <a:r>
              <a:rPr lang="de-DE" dirty="0" err="1"/>
              <a:t>dog</a:t>
            </a:r>
            <a:r>
              <a:rPr lang="de-DE" dirty="0"/>
              <a:t>. 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083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F5C01-8E01-4B58-AF84-66235E9F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98E15D-F6C5-4BA5-80AA-2846420D1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r>
              <a:rPr lang="de-DE" dirty="0"/>
              <a:t>Nunc viverra imperdiet enim. Fusce est. Vivamus a </a:t>
            </a:r>
            <a:r>
              <a:rPr lang="de-DE" dirty="0" err="1"/>
              <a:t>tellus</a:t>
            </a:r>
            <a:r>
              <a:rPr lang="de-DE" dirty="0"/>
              <a:t>.</a:t>
            </a:r>
          </a:p>
          <a:p>
            <a:r>
              <a:rPr lang="de-DE" dirty="0"/>
              <a:t>Pellentesque habitant morbi tristique senectus et netus et malesuada fames ac turpis egestas. Proin pharetra nonummy pede. Mauris et </a:t>
            </a:r>
            <a:r>
              <a:rPr lang="de-DE" dirty="0" err="1"/>
              <a:t>orci</a:t>
            </a:r>
            <a:r>
              <a:rPr lang="de-DE" dirty="0"/>
              <a:t>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189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019857-8B1F-4968-B788-BE1020C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B98E3A2E-9AD0-40C0-B65E-3A45D00839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714408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87959665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56177692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402364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6587692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755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108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065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789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714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426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470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andschaftsgärtnerei">
      <a:dk1>
        <a:sysClr val="windowText" lastClr="000000"/>
      </a:dk1>
      <a:lt1>
        <a:sysClr val="window" lastClr="FFFFFF"/>
      </a:lt1>
      <a:dk2>
        <a:srgbClr val="455F51"/>
      </a:dk2>
      <a:lt2>
        <a:srgbClr val="FFFFCC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Breitbild</PresentationFormat>
  <Paragraphs>11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Cambria</vt:lpstr>
      <vt:lpstr>Office</vt:lpstr>
      <vt:lpstr>Landschaftsgärtnerei Bettina Beispiel</vt:lpstr>
      <vt:lpstr>Beispielfolie</vt:lpstr>
      <vt:lpstr>Beispielfolie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11</cp:revision>
  <dcterms:created xsi:type="dcterms:W3CDTF">2019-04-03T10:55:38Z</dcterms:created>
  <dcterms:modified xsi:type="dcterms:W3CDTF">2019-04-09T08:06:11Z</dcterms:modified>
</cp:coreProperties>
</file>