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71" r:id="rId8"/>
    <p:sldId id="267" r:id="rId9"/>
    <p:sldId id="268" r:id="rId10"/>
    <p:sldId id="265" r:id="rId11"/>
    <p:sldId id="266" r:id="rId12"/>
    <p:sldId id="269" r:id="rId13"/>
    <p:sldId id="270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80" autoAdjust="0"/>
    <p:restoredTop sz="94660"/>
  </p:normalViewPr>
  <p:slideViewPr>
    <p:cSldViewPr snapToGrid="0">
      <p:cViewPr>
        <p:scale>
          <a:sx n="55" d="100"/>
          <a:sy n="55" d="100"/>
        </p:scale>
        <p:origin x="52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BEA699-4B94-4495-B3EB-997BE9777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3DB7121-5BB4-492D-85DF-6FE44D8D70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694156A-888F-44CD-9EAD-2BA70A825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76B6FD-2E0B-4161-B0A8-43F5EEAE2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A5FF95-BF4A-4059-8018-CE98CA908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768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AEE20B-421E-43BE-987C-456531BAC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DB06B4-CD4B-43A3-B5CC-A92FC39B8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3F121C-DEAB-4724-9015-26D274F16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6B4995-0261-448C-AC86-144D19A2F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8E7AC2-0676-481C-9062-9D1B2C679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3178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CC11797-EA40-470B-967C-355880651C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EE9832D-DAE5-4C39-B216-31A31DB9F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365E7C-7A8D-4421-B15C-6E6855EE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5DCC0D-0A48-4706-8C7F-D47CCF542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EE3AD0-0F19-4CA3-B78B-857F423C0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8657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DD4D0D-8217-4EEB-862E-2CAB0C8A7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2ECA23-B3A3-4F19-8B8B-C8F346D12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27B1DC-C25C-4B93-9345-7566249B1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BAEA23-4C52-4053-B613-94ACE996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540747-7737-4971-B3A1-693D49469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258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01C170-CC08-4A9F-981A-EB05928B3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C24253-D1A1-4482-960B-3699D1917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A01144-CFEC-42F3-8993-44001917E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FB9CBC-D63E-4755-9578-FA62814E4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3A286F-D057-4C8B-ABDA-A7991BEFD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594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212CA1-24A5-48A6-9282-7DF5F87BD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13182A-F22E-42AE-B4AF-EC1FACF244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6A8DA95-A6D9-46B7-836D-3F9299318A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69B2BB9-4A43-4240-A25F-83F88959D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C9B3E43-613A-4F44-81E6-5DB9AE29B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9BC3C5-8401-418D-A53D-C9E934EEF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38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7631F1-C33B-44B8-8704-2582A668C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50DB86A-8608-46A9-9786-DFEA5D016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5C7DCB7-464A-43D4-9296-617A75709F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C47C107-C38E-4F5B-A135-ABDD6A5510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645CF01-B47C-4E2C-9108-C26FBECCFD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D23918-67BF-4602-AE82-42FF173B7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4FA3140-A790-4D6F-8A89-5B250CFDF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707ABD3-31FB-4139-8A89-25F8ACB09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9037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8212B9-9053-496B-A229-544438DA5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8BDCF67-65EE-4B0C-B30D-0E214E858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027D512-B682-4089-B51D-BC3A81DAB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3EA98DA-1C7E-4503-BCBE-D8B74EE6E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471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A30C05A-87C5-4E28-ADFB-019CC69E8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B10C5B0-3CC5-49A0-AB3B-CD44952FA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A2C239-13D1-44F4-8187-220536753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66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83576F-11F0-41E1-AD79-EAE205D06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FED314-A08A-49D1-B9A7-B54375E0B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FA6E310-7AA1-4F81-A272-1FEB7D71A4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A260044-9BE8-494E-BC19-2C0522A68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0E239D2-C999-4AA2-89B8-CB0A61722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E1247E3-E2AB-4BA7-BE4B-D63C927CC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744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B53A24-2A3A-4287-9A3A-8E954C348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DE2640E-DA53-43A2-8C29-8ABFECFFD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07DE8CB-55CB-4E33-A5B5-116CFD1F2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624DF4-D199-4F09-A908-6E983D67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59724DB-6374-4308-8C9B-909FBB46D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3466C6-714E-4266-A26D-DD2A626C9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700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B0D820B-4780-4C39-AA9D-F549A7FB9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43ADF1-D0F9-4CC2-88D2-4890FFE401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1093BC-2024-4A6E-A325-103D5800EE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97397-82B5-43EB-9997-06A4909EF5EC}" type="datetimeFigureOut">
              <a:rPr lang="de-DE" smtClean="0"/>
              <a:t>20.05.2019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E668A2-D337-475C-B197-391CE2099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5DBFD2-7678-4602-B04B-325B106A56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2D60D-D527-43D3-AAE9-20D094EE71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1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2E9F3D-54BE-45F5-BD79-E5433322E4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Beispielpräsentation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319B939-7147-4CD8-A0C7-CF46EA6B1F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3089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BD325-FFFB-4D3B-9D64-ABE6CCE9B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253779"/>
          </a:xfrm>
        </p:spPr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Auch Text lässt sich morphen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2D4D2C-14FF-425C-9343-7BB52ED4E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23929"/>
            <a:ext cx="10515600" cy="3553033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de-DE" dirty="0">
                <a:solidFill>
                  <a:schemeClr val="accent1"/>
                </a:solidFill>
              </a:rPr>
              <a:t>Lieber die Taube in der Hand als der Spatz auf dem Dach</a:t>
            </a:r>
          </a:p>
        </p:txBody>
      </p:sp>
    </p:spTree>
    <p:extLst>
      <p:ext uri="{BB962C8B-B14F-4D97-AF65-F5344CB8AC3E}">
        <p14:creationId xmlns:p14="http://schemas.microsoft.com/office/powerpoint/2010/main" val="3375358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BD325-FFFB-4D3B-9D64-ABE6CCE9B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253779"/>
          </a:xfrm>
        </p:spPr>
        <p:txBody>
          <a:bodyPr/>
          <a:lstStyle/>
          <a:p>
            <a:r>
              <a:rPr lang="de-DE" dirty="0">
                <a:solidFill>
                  <a:srgbClr val="FF0000"/>
                </a:solidFill>
              </a:rPr>
              <a:t>Auch Wörter lassen sich morphen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2D4D2C-14FF-425C-9343-7BB52ED4E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23929"/>
            <a:ext cx="10515600" cy="3553033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de-DE" dirty="0">
                <a:solidFill>
                  <a:schemeClr val="accent6">
                    <a:lumMod val="75000"/>
                  </a:schemeClr>
                </a:solidFill>
              </a:rPr>
              <a:t>Lieber der Spatz in der Hand als die Taube auf dem Dach</a:t>
            </a:r>
          </a:p>
        </p:txBody>
      </p:sp>
    </p:spTree>
    <p:extLst>
      <p:ext uri="{BB962C8B-B14F-4D97-AF65-F5344CB8AC3E}">
        <p14:creationId xmlns:p14="http://schemas.microsoft.com/office/powerpoint/2010/main" val="7996827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BD325-FFFB-4D3B-9D64-ABE6CCE9B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253779"/>
          </a:xfrm>
        </p:spPr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Protest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872658E-E85B-4052-A972-819CA0F3C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805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FBD325-FFFB-4D3B-9D64-ABE6CCE9B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253779"/>
          </a:xfrm>
        </p:spPr>
        <p:txBody>
          <a:bodyPr/>
          <a:lstStyle/>
          <a:p>
            <a:r>
              <a:rPr lang="de-DE" dirty="0">
                <a:solidFill>
                  <a:schemeClr val="accent1"/>
                </a:solidFill>
              </a:rPr>
              <a:t>Sprotte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4758427-BEA1-4D9A-AAA2-48DE16E04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9081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C3E25D9-B1F6-458F-8390-4409586515F9}"/>
              </a:ext>
            </a:extLst>
          </p:cNvPr>
          <p:cNvSpPr/>
          <p:nvPr/>
        </p:nvSpPr>
        <p:spPr>
          <a:xfrm>
            <a:off x="1196671" y="795130"/>
            <a:ext cx="1789044" cy="178904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669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C3E25D9-B1F6-458F-8390-4409586515F9}"/>
              </a:ext>
            </a:extLst>
          </p:cNvPr>
          <p:cNvSpPr/>
          <p:nvPr/>
        </p:nvSpPr>
        <p:spPr>
          <a:xfrm>
            <a:off x="5875021" y="428874"/>
            <a:ext cx="5843214" cy="600025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46443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246198F-30F7-4078-8B62-95E68FAAA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850" y="1766887"/>
            <a:ext cx="4432299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339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246198F-30F7-4078-8B62-95E68FAAA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7301"/>
            <a:ext cx="12192000" cy="914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5757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">
            <a:extLst>
              <a:ext uri="{FF2B5EF4-FFF2-40B4-BE49-F238E27FC236}">
                <a16:creationId xmlns:a16="http://schemas.microsoft.com/office/drawing/2014/main" id="{D246198F-30F7-4078-8B62-95E68FAAA9F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850" y="1766887"/>
            <a:ext cx="4432299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946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">
            <a:extLst>
              <a:ext uri="{FF2B5EF4-FFF2-40B4-BE49-F238E27FC236}">
                <a16:creationId xmlns:a16="http://schemas.microsoft.com/office/drawing/2014/main" id="{D246198F-30F7-4078-8B62-95E68FAAA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850" y="1766887"/>
            <a:ext cx="4432299" cy="33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578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AB87CBB5-4ED6-4BFF-AF3F-63D2E1E4464C}"/>
              </a:ext>
            </a:extLst>
          </p:cNvPr>
          <p:cNvSpPr/>
          <p:nvPr/>
        </p:nvSpPr>
        <p:spPr>
          <a:xfrm>
            <a:off x="2284793" y="2485103"/>
            <a:ext cx="3811207" cy="1887794"/>
          </a:xfrm>
          <a:prstGeom prst="rightArrow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6A605DF-ECA0-4966-A7EB-457CDF67E17F}"/>
              </a:ext>
            </a:extLst>
          </p:cNvPr>
          <p:cNvSpPr txBox="1"/>
          <p:nvPr/>
        </p:nvSpPr>
        <p:spPr>
          <a:xfrm>
            <a:off x="943898" y="1135625"/>
            <a:ext cx="1039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+mj-lt"/>
              </a:rPr>
              <a:t>Hintergrund beim Morphen einbeziehen</a:t>
            </a:r>
          </a:p>
        </p:txBody>
      </p:sp>
    </p:spTree>
    <p:extLst>
      <p:ext uri="{BB962C8B-B14F-4D97-AF65-F5344CB8AC3E}">
        <p14:creationId xmlns:p14="http://schemas.microsoft.com/office/powerpoint/2010/main" val="1665069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2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AB87CBB5-4ED6-4BFF-AF3F-63D2E1E4464C}"/>
              </a:ext>
            </a:extLst>
          </p:cNvPr>
          <p:cNvSpPr/>
          <p:nvPr/>
        </p:nvSpPr>
        <p:spPr>
          <a:xfrm flipH="1">
            <a:off x="6096000" y="2485103"/>
            <a:ext cx="3811207" cy="1887794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6A605DF-ECA0-4966-A7EB-457CDF67E17F}"/>
              </a:ext>
            </a:extLst>
          </p:cNvPr>
          <p:cNvSpPr txBox="1"/>
          <p:nvPr/>
        </p:nvSpPr>
        <p:spPr>
          <a:xfrm>
            <a:off x="943898" y="1135625"/>
            <a:ext cx="1039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+mj-lt"/>
              </a:rPr>
              <a:t>Hintergrund beim Morphen einbeziehen</a:t>
            </a:r>
          </a:p>
        </p:txBody>
      </p:sp>
    </p:spTree>
    <p:extLst>
      <p:ext uri="{BB962C8B-B14F-4D97-AF65-F5344CB8AC3E}">
        <p14:creationId xmlns:p14="http://schemas.microsoft.com/office/powerpoint/2010/main" val="16731878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usterfirma">
      <a:majorFont>
        <a:latin typeface="Palatino Linotype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Breitbild</PresentationFormat>
  <Paragraphs>9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Palatino Linotype</vt:lpstr>
      <vt:lpstr>Office</vt:lpstr>
      <vt:lpstr>Beispielpräsentation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Auch Text lässt sich morphen</vt:lpstr>
      <vt:lpstr>Auch Wörter lassen sich morphen</vt:lpstr>
      <vt:lpstr>Protest</vt:lpstr>
      <vt:lpstr>Sprotte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Beispielpräsentation</dc:title>
  <dc:creator>Klara Muster</dc:creator>
  <cp:lastModifiedBy>Klara Muster</cp:lastModifiedBy>
  <cp:revision>21</cp:revision>
  <dcterms:created xsi:type="dcterms:W3CDTF">2019-04-25T10:13:44Z</dcterms:created>
  <dcterms:modified xsi:type="dcterms:W3CDTF">2019-05-20T06:14:58Z</dcterms:modified>
</cp:coreProperties>
</file>