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5" autoAdjust="0"/>
    <p:restoredTop sz="94660"/>
  </p:normalViewPr>
  <p:slideViewPr>
    <p:cSldViewPr snapToGrid="0">
      <p:cViewPr varScale="1">
        <p:scale>
          <a:sx n="59" d="100"/>
          <a:sy n="59" d="100"/>
        </p:scale>
        <p:origin x="582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C5FDFA-9559-4816-B600-EF701FDBE644}" type="datetimeFigureOut">
              <a:rPr lang="de-DE" smtClean="0"/>
              <a:t>16.05.2019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0B4EF9-BD66-451F-AC92-34186D7FB52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380876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bg>
      <p:bgPr>
        <a:blipFill dpi="0" rotWithShape="1">
          <a:blip r:embed="rId2">
            <a:alphaModFix amt="44000"/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2210480-E6BA-406C-9DE8-F46741FE85C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34000" y="528580"/>
            <a:ext cx="6668220" cy="2549843"/>
          </a:xfrm>
        </p:spPr>
        <p:txBody>
          <a:bodyPr anchor="b"/>
          <a:lstStyle>
            <a:lvl1pPr algn="l">
              <a:defRPr sz="600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DD1D59B4-DC0F-44C2-B182-4BE2017B96D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334000" y="3371065"/>
            <a:ext cx="6668220" cy="817026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Master-Untertitelformat bearbeiten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7F4D810-2DDF-41EB-A0C6-2CA4E462C8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Klara Muster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03515AF-55F0-4AF7-8995-00CBD253C9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3BFE1-F79A-4788-9818-B316E856995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849844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DA9CCA8-767C-4C4B-8364-0D6A0044D4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98142" y="2400300"/>
            <a:ext cx="8955657" cy="3776661"/>
          </a:xfrm>
        </p:spPr>
        <p:txBody>
          <a:bodyPr/>
          <a:lstStyle>
            <a:lvl1pPr>
              <a:spcBef>
                <a:spcPts val="2400"/>
              </a:spcBef>
              <a:spcAft>
                <a:spcPts val="600"/>
              </a:spcAft>
              <a:defRPr sz="2600"/>
            </a:lvl1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C895122-2A26-48D8-AD67-F42082B9CB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89780" y="6349503"/>
            <a:ext cx="4114800" cy="365125"/>
          </a:xfrm>
        </p:spPr>
        <p:txBody>
          <a:bodyPr/>
          <a:lstStyle/>
          <a:p>
            <a:r>
              <a:rPr lang="de-DE" dirty="0"/>
              <a:t>Klara Muster</a:t>
            </a:r>
          </a:p>
        </p:txBody>
      </p:sp>
      <p:sp>
        <p:nvSpPr>
          <p:cNvPr id="7" name="Foliennummernplatzhalter 5">
            <a:extLst>
              <a:ext uri="{FF2B5EF4-FFF2-40B4-BE49-F238E27FC236}">
                <a16:creationId xmlns:a16="http://schemas.microsoft.com/office/drawing/2014/main" id="{D5547862-5913-4E56-892B-074119B36EC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89780" y="163455"/>
            <a:ext cx="1334220" cy="46826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800" b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C3BFE1-F79A-4788-9818-B316E8569955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8" name="Titelplatzhalter 1">
            <a:extLst>
              <a:ext uri="{FF2B5EF4-FFF2-40B4-BE49-F238E27FC236}">
                <a16:creationId xmlns:a16="http://schemas.microsoft.com/office/drawing/2014/main" id="{EFB3AE7E-F38D-41E8-A931-27337DC283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98142" y="631723"/>
            <a:ext cx="8955657" cy="9504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6290618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ohne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DA9CCA8-767C-4C4B-8364-0D6A0044D4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98142" y="1442720"/>
            <a:ext cx="8955657" cy="4246881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C895122-2A26-48D8-AD67-F42082B9CB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89780" y="6349503"/>
            <a:ext cx="4114800" cy="365125"/>
          </a:xfrm>
        </p:spPr>
        <p:txBody>
          <a:bodyPr/>
          <a:lstStyle/>
          <a:p>
            <a:r>
              <a:rPr lang="de-DE" dirty="0"/>
              <a:t>Klara Muster</a:t>
            </a:r>
          </a:p>
        </p:txBody>
      </p:sp>
      <p:sp>
        <p:nvSpPr>
          <p:cNvPr id="7" name="Foliennummernplatzhalter 5">
            <a:extLst>
              <a:ext uri="{FF2B5EF4-FFF2-40B4-BE49-F238E27FC236}">
                <a16:creationId xmlns:a16="http://schemas.microsoft.com/office/drawing/2014/main" id="{D5547862-5913-4E56-892B-074119B36EC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89780" y="163455"/>
            <a:ext cx="1334220" cy="46826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800" b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C3BFE1-F79A-4788-9818-B316E8569955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475339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3EB532-7DF3-4582-978E-5EBF82CE4E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70F35A5E-CDCB-463D-8EF8-CF63549DDE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603F196-4269-4AD4-88C9-4E1D3C62D9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Klara Muster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7C6C257-1C2D-4604-BC10-93DC8808D5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3BFE1-F79A-4788-9818-B316E856995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935921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E5D08A5-C224-4DD0-8F4F-044CFA720D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1" y="710198"/>
            <a:ext cx="5181600" cy="950432"/>
          </a:xfrm>
        </p:spPr>
        <p:txBody>
          <a:bodyPr>
            <a:noAutofit/>
          </a:bodyPr>
          <a:lstStyle>
            <a:lvl1pPr algn="l">
              <a:defRPr sz="3600"/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452B4EE-885A-47CD-831C-B2AD2D983EE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6BD0C855-3D89-44E2-A819-3D8EA45A7C9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4AD052F6-6AFA-4BF8-A992-ED92B5710D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Klara Muster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8E3D7997-BBCC-4EBA-8702-CBA5654CB9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3BFE1-F79A-4788-9818-B316E856995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522153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72549F8-AFE5-4937-A320-03399F1727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A9759B8C-1AC6-4C08-94EE-C0FE34A57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Klara Muster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E9B3D999-756F-476E-A4F9-1E2575634A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3BFE1-F79A-4788-9818-B316E856995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703462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B9932A64-7990-471F-9CC6-ECD4E8B9A1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Klara Muster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97C7B292-54E4-4B4C-ABB8-752DFAAA66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3BFE1-F79A-4788-9818-B316E856995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747606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755776E-13F6-4054-A673-21CDD41F72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987425"/>
            <a:ext cx="3932237" cy="106997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AC8E59F-9C8E-41C3-A8A7-65DA7ED45E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432F369-8E41-476E-B629-0A81D96DC6F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517830"/>
            <a:ext cx="3932237" cy="335115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143614DD-C800-4198-B445-EC93880227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Klara Muster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267F4BB0-AA86-4CBD-BFE7-12BD300BD1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3BFE1-F79A-4788-9818-B316E856995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125293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2391A5CF-C2B1-457A-9200-9348A01AA6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98142" y="710198"/>
            <a:ext cx="8955657" cy="9504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591333EA-22F0-4E07-9E0B-E98F3E905A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398142" y="2418080"/>
            <a:ext cx="8955657" cy="37588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22AD0A1-F5DD-44E4-A3C1-1F8CA7C011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89780" y="632942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/>
              <a:t>Klara Muster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625DE37-1262-4231-AF64-81D8D01A69B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89780" y="163455"/>
            <a:ext cx="1334220" cy="46826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800" b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C3BFE1-F79A-4788-9818-B316E8569955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6344861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4" r:id="rId6"/>
    <p:sldLayoutId id="2147483655" r:id="rId7"/>
    <p:sldLayoutId id="2147483656" r:id="rId8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00" indent="-432000" algn="l" defTabSz="914400" rtl="0" eaLnBrk="1" latinLnBrk="0" hangingPunct="1">
        <a:lnSpc>
          <a:spcPct val="90000"/>
        </a:lnSpc>
        <a:spcBef>
          <a:spcPts val="1000"/>
        </a:spcBef>
        <a:buClr>
          <a:schemeClr val="accent3"/>
        </a:buClr>
        <a:buFont typeface="Wingdings 3" panose="05040102010807070707" pitchFamily="18" charset="2"/>
        <a:buChar char="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3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BCD0FD7-FF09-488F-B19E-61C1F8C4E38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Beispiel-präsentation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B66867D5-A5B1-457C-AD88-60057BD64C7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/>
              <a:t>Workshop Kapitel 5</a:t>
            </a:r>
          </a:p>
        </p:txBody>
      </p:sp>
    </p:spTree>
    <p:extLst>
      <p:ext uri="{BB962C8B-B14F-4D97-AF65-F5344CB8AC3E}">
        <p14:creationId xmlns:p14="http://schemas.microsoft.com/office/powerpoint/2010/main" val="11143673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17DBA25-5E15-4B31-887D-DF98972A2D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21146" y="587033"/>
            <a:ext cx="8955657" cy="1032354"/>
          </a:xfrm>
        </p:spPr>
        <p:txBody>
          <a:bodyPr/>
          <a:lstStyle/>
          <a:p>
            <a:r>
              <a:rPr lang="de-DE" dirty="0"/>
              <a:t>Übersicht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D61BE21-1D3F-4176-86CC-BF8A76C3459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dirty="0"/>
              <a:t>Punkt 1</a:t>
            </a:r>
          </a:p>
          <a:p>
            <a:r>
              <a:rPr lang="de-DE" dirty="0"/>
              <a:t>Punkt 2</a:t>
            </a:r>
          </a:p>
          <a:p>
            <a:r>
              <a:rPr lang="de-DE" dirty="0"/>
              <a:t>Punkt 3</a:t>
            </a:r>
          </a:p>
          <a:p>
            <a:r>
              <a:rPr lang="de-DE" dirty="0"/>
              <a:t>Punkt 4</a:t>
            </a:r>
          </a:p>
          <a:p>
            <a:r>
              <a:rPr lang="de-DE" dirty="0"/>
              <a:t>Punkt 5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7B4F79DF-F64D-4754-8433-17A5E40E92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89780" y="6329420"/>
            <a:ext cx="4114800" cy="365125"/>
          </a:xfrm>
        </p:spPr>
        <p:txBody>
          <a:bodyPr/>
          <a:lstStyle/>
          <a:p>
            <a:r>
              <a:rPr lang="de-DE"/>
              <a:t>Klara Muster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FCF9157B-DE50-46E8-ABB5-24CADC59F13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89780" y="143372"/>
            <a:ext cx="1190446" cy="443661"/>
          </a:xfrm>
        </p:spPr>
        <p:txBody>
          <a:bodyPr/>
          <a:lstStyle/>
          <a:p>
            <a:fld id="{E6C3BFE1-F79A-4788-9818-B316E8569955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473867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1827524-4637-43CC-BB85-9EDCD8C059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21146" y="587033"/>
            <a:ext cx="8955657" cy="1032354"/>
          </a:xfrm>
        </p:spPr>
        <p:txBody>
          <a:bodyPr/>
          <a:lstStyle/>
          <a:p>
            <a:r>
              <a:rPr lang="de-DE" dirty="0"/>
              <a:t>Alles aus einer Hand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F58E1B1-C919-48BC-A1D5-5F23D950CFE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Kostenlose Erstberatung</a:t>
            </a:r>
          </a:p>
          <a:p>
            <a:r>
              <a:rPr lang="de-DE" dirty="0"/>
              <a:t>Sorgfältige Planung, auch in 3D</a:t>
            </a:r>
          </a:p>
          <a:p>
            <a:r>
              <a:rPr lang="de-DE" dirty="0"/>
              <a:t>Erstellung eines detaillierten Kostenvoranschlags</a:t>
            </a:r>
          </a:p>
          <a:p>
            <a:r>
              <a:rPr lang="de-DE" dirty="0"/>
              <a:t>Fachgerechte Ausführung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8B21A2E1-C689-4A1F-9D7A-A91CAA2CC4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89780" y="6329420"/>
            <a:ext cx="4114800" cy="365125"/>
          </a:xfrm>
        </p:spPr>
        <p:txBody>
          <a:bodyPr/>
          <a:lstStyle/>
          <a:p>
            <a:r>
              <a:rPr lang="de-DE"/>
              <a:t>Klara Muster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A677A693-F479-4BEC-9178-8F32E0D2302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89780" y="143372"/>
            <a:ext cx="1190446" cy="443661"/>
          </a:xfrm>
        </p:spPr>
        <p:txBody>
          <a:bodyPr/>
          <a:lstStyle/>
          <a:p>
            <a:fld id="{E6C3BFE1-F79A-4788-9818-B316E8569955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945316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460DC4B-32AB-4672-9D71-2393852429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Referenzen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1834A73-3202-4D07-A7E8-4612B5F4D210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/>
              <a:t>Karl OBACHT GmbH, Musterhausen</a:t>
            </a:r>
          </a:p>
          <a:p>
            <a:r>
              <a:rPr lang="de-DE" dirty="0" err="1"/>
              <a:t>NaSoWas</a:t>
            </a:r>
            <a:r>
              <a:rPr lang="de-DE" dirty="0"/>
              <a:t> Mediengestaltung, Irgendwo</a:t>
            </a:r>
          </a:p>
          <a:p>
            <a:r>
              <a:rPr lang="de-DE" dirty="0"/>
              <a:t>Firma Perm GmbH, Koblenz</a:t>
            </a:r>
          </a:p>
          <a:p>
            <a:r>
              <a:rPr lang="de-DE" dirty="0"/>
              <a:t>Franz Samstag, Köln</a:t>
            </a:r>
          </a:p>
        </p:txBody>
      </p:sp>
      <p:pic>
        <p:nvPicPr>
          <p:cNvPr id="6" name="Inhaltsplatzhalter 5">
            <a:extLst>
              <a:ext uri="{FF2B5EF4-FFF2-40B4-BE49-F238E27FC236}">
                <a16:creationId xmlns:a16="http://schemas.microsoft.com/office/drawing/2014/main" id="{93C21AAD-C5FD-4489-A9ED-360E78F8CF61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7331" y="1825625"/>
            <a:ext cx="4351338" cy="4351338"/>
          </a:xfrm>
        </p:spPr>
      </p:pic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ED2C414A-7779-490F-BB63-9A9ADB6AB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Klara Muster</a:t>
            </a:r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139B9B89-4241-4608-AE8D-62810B0086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3BFE1-F79A-4788-9818-B316E8569955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900586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Grün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A6906"/>
      </a:folHlink>
    </a:clrScheme>
    <a:fontScheme name="Musterfirma">
      <a:majorFont>
        <a:latin typeface="Palatino Linotype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61</Words>
  <Application>Microsoft Office PowerPoint</Application>
  <PresentationFormat>Breitbild</PresentationFormat>
  <Paragraphs>24</Paragraphs>
  <Slides>4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4</vt:i4>
      </vt:variant>
    </vt:vector>
  </HeadingPairs>
  <TitlesOfParts>
    <vt:vector size="9" baseType="lpstr">
      <vt:lpstr>Arial</vt:lpstr>
      <vt:lpstr>Calibri</vt:lpstr>
      <vt:lpstr>Palatino Linotype</vt:lpstr>
      <vt:lpstr>Wingdings 3</vt:lpstr>
      <vt:lpstr>Office</vt:lpstr>
      <vt:lpstr>Beispiel-präsentation</vt:lpstr>
      <vt:lpstr>Übersicht</vt:lpstr>
      <vt:lpstr>Alles aus einer Hand</vt:lpstr>
      <vt:lpstr>Referenzen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Beispielpräsentation</dc:title>
  <dc:creator>Klara Muster</dc:creator>
  <cp:lastModifiedBy>Klara Muster</cp:lastModifiedBy>
  <cp:revision>12</cp:revision>
  <dcterms:created xsi:type="dcterms:W3CDTF">2019-04-12T09:14:45Z</dcterms:created>
  <dcterms:modified xsi:type="dcterms:W3CDTF">2019-05-16T11:25:31Z</dcterms:modified>
</cp:coreProperties>
</file>