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3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23437-972A-4E99-A4E2-A5D404C446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Geplante Projekte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3070665-D9EB-4353-9E4F-D480924776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10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60F07-EE06-4B24-B986-F4093D5D8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166445-2B62-4005-9559-72086D9E1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Fertigstellung des neuen Bürogebäudes</a:t>
            </a:r>
          </a:p>
          <a:p>
            <a:r>
              <a:rPr lang="de-DE" dirty="0"/>
              <a:t>Aufbau einer Entwicklungsabteilung</a:t>
            </a:r>
          </a:p>
          <a:p>
            <a:r>
              <a:rPr lang="de-DE" dirty="0"/>
              <a:t>Eröffnung neuer Zweigstellen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291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B3A41-B238-48F5-9248-695593F9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Freuen Sie sich auf die neue Cafeteria!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84229E-8AEB-4605-BC69-F255970BDE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Hell und geräumig</a:t>
            </a:r>
          </a:p>
          <a:p>
            <a:r>
              <a:rPr lang="de-DE" dirty="0"/>
              <a:t>Im Sommer Zugang zur Terrasse</a:t>
            </a:r>
          </a:p>
          <a:p>
            <a:r>
              <a:rPr lang="de-DE" dirty="0"/>
              <a:t>Separater Raucherbereich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A061ABE-7B56-41CB-9335-0C9CF3EAC54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58012" y="2286000"/>
            <a:ext cx="3581400" cy="3581400"/>
          </a:xfrm>
        </p:spPr>
      </p:pic>
    </p:spTree>
    <p:extLst>
      <p:ext uri="{BB962C8B-B14F-4D97-AF65-F5344CB8AC3E}">
        <p14:creationId xmlns:p14="http://schemas.microsoft.com/office/powerpoint/2010/main" val="3117475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C15F65-4384-4C49-B688-9E5B2501B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test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BFA05FF-686B-4E8B-A17A-6ECF4E0642A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538876-B2BB-4ADC-95CA-555C62512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0942"/>
      </p:ext>
    </p:extLst>
  </p:cSld>
  <p:clrMapOvr>
    <a:masterClrMapping/>
  </p:clrMapOvr>
</p:sld>
</file>

<file path=ppt/theme/theme1.xml><?xml version="1.0" encoding="utf-8"?>
<a:theme xmlns:a="http://schemas.openxmlformats.org/drawingml/2006/main" name="Zuschneiden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TM10001105[[fn=Ernte]]</Template>
  <TotalTime>0</TotalTime>
  <Words>32</Words>
  <Application>Microsoft Office PowerPoint</Application>
  <PresentationFormat>Breitbild</PresentationFormat>
  <Paragraphs>10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Franklin Gothic Book</vt:lpstr>
      <vt:lpstr>Zuschneiden</vt:lpstr>
      <vt:lpstr>Geplante Projekte</vt:lpstr>
      <vt:lpstr>Übersicht</vt:lpstr>
      <vt:lpstr>Freuen Sie sich auf die neue Cafeteria!</vt:lpstr>
      <vt:lpstr>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Geplante Projekte</dc:title>
  <dc:creator>Klara Muster</dc:creator>
  <cp:lastModifiedBy>Klara Muster</cp:lastModifiedBy>
  <cp:revision>9</cp:revision>
  <dcterms:created xsi:type="dcterms:W3CDTF">2019-03-22T10:07:42Z</dcterms:created>
  <dcterms:modified xsi:type="dcterms:W3CDTF">2019-03-29T08:40:28Z</dcterms:modified>
</cp:coreProperties>
</file>