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57" r:id="rId4"/>
    <p:sldId id="258" r:id="rId5"/>
    <p:sldId id="259" r:id="rId6"/>
    <p:sldId id="263" r:id="rId7"/>
    <p:sldId id="264" r:id="rId8"/>
    <p:sldId id="268" r:id="rId9"/>
    <p:sldId id="269" r:id="rId10"/>
    <p:sldId id="270" r:id="rId11"/>
    <p:sldId id="265" r:id="rId12"/>
    <p:sldId id="266" r:id="rId13"/>
    <p:sldId id="267" r:id="rId1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D5ECDDBB-51F7-4E24-9B85-B42EBE28F164}">
          <p14:sldIdLst>
            <p14:sldId id="256"/>
          </p14:sldIdLst>
        </p14:section>
        <p14:section name="Zusammenfassungsabschnitt" id="{E386495C-6FDC-4E30-AA6B-440892397702}">
          <p14:sldIdLst>
            <p14:sldId id="271"/>
          </p14:sldIdLst>
        </p14:section>
        <p14:section name="Wählen Sie ein Design oder eine Vorlage" id="{3FD495BC-FFE4-4FA2-8973-1C4680E363AC}">
          <p14:sldIdLst>
            <p14:sldId id="257"/>
            <p14:sldId id="258"/>
            <p14:sldId id="259"/>
          </p14:sldIdLst>
        </p14:section>
        <p14:section name="Text eingeben" id="{98D2E681-64B8-4217-8ED7-08988FC8D6EF}">
          <p14:sldIdLst>
            <p14:sldId id="263"/>
          </p14:sldIdLst>
        </p14:section>
        <p14:section name="Grafiken einfügen" id="{C7B2DB5E-1051-448B-ABD5-E96EEE1DBA25}">
          <p14:sldIdLst>
            <p14:sldId id="264"/>
            <p14:sldId id="268"/>
            <p14:sldId id="269"/>
            <p14:sldId id="270"/>
          </p14:sldIdLst>
        </p14:section>
        <p14:section name="Folienübergänge" id="{87234C09-5563-4CF3-B48A-D1D3F7A5A930}">
          <p14:sldIdLst>
            <p14:sldId id="265"/>
            <p14:sldId id="266"/>
            <p14:sldId id="267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444" autoAdjust="0"/>
    <p:restoredTop sz="94660"/>
  </p:normalViewPr>
  <p:slideViewPr>
    <p:cSldViewPr snapToGrid="0">
      <p:cViewPr varScale="1">
        <p:scale>
          <a:sx n="59" d="100"/>
          <a:sy n="59" d="100"/>
        </p:scale>
        <p:origin x="40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FDF738-FD06-41B0-8826-E90E1BF8FA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BE27A1FD-4B3B-46C8-8F05-57FE03D1F5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376056"/>
            <a:ext cx="9144000" cy="88174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E644338-516C-4E6A-B1B6-12B90D8CFC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5B4F01A-129A-4519-A78E-58CE4E06C535}" type="datetimeFigureOut">
              <a:rPr lang="de-DE" smtClean="0"/>
              <a:t>16.05.2019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00F099E-910A-43FB-B3DE-70C1EB25F1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5F00F04-991A-4584-95AC-79C37BDFCC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5EC8C-8CC5-4171-B74F-183EB49D91C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781399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97C6E94-E735-48F3-B6D4-6C672F1DE0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BB7F0DE3-95A3-486E-9DC9-E07BE874C0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E58072D-9F70-4655-890F-B0E2E9DF86B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5B4F01A-129A-4519-A78E-58CE4E06C535}" type="datetimeFigureOut">
              <a:rPr lang="de-DE" smtClean="0"/>
              <a:t>16.05.2019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9B27415-2A39-4D70-84C7-AFBD435F2A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DF8CF7A-1EEA-4494-9B54-DD0DE7CB71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5EC8C-8CC5-4171-B74F-183EB49D91C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23670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EB6EF933-5D65-4F21-AB99-3CBAF07C00B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33CFEDFC-6890-4FB3-8ABF-FBC709D3109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73703BD-4F45-4A0B-82CA-E1BC4C60C7C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5B4F01A-129A-4519-A78E-58CE4E06C535}" type="datetimeFigureOut">
              <a:rPr lang="de-DE" smtClean="0"/>
              <a:t>16.05.2019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11232F7-B0C6-4460-A0F9-8F1FE1255F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2C74ED8-1409-4083-AEB3-1F313C10AC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5EC8C-8CC5-4171-B74F-183EB49D91C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27922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E973876-4DBE-456F-9180-23B21DA12B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42754" y="681038"/>
            <a:ext cx="8911046" cy="1009650"/>
          </a:xfrm>
        </p:spPr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9625039-83D8-442F-A6F1-DA361FF8E8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42754" y="2377440"/>
            <a:ext cx="8911046" cy="3799522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49102BB-B6FF-40E1-B9D9-BB2FF1CAC09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5B4F01A-129A-4519-A78E-58CE4E06C535}" type="datetimeFigureOut">
              <a:rPr lang="de-DE" smtClean="0"/>
              <a:t>16.05.2019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D3EADAA-2212-4C79-B2F4-5A6F479336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63F1FEE-8C56-4D1E-B09C-09809CBF93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5EC8C-8CC5-4171-B74F-183EB49D91C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3852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FB7784E-0029-4CDD-86D5-7DCFBFDF19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941CDEC-1429-410B-A907-329EC15D91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5AF8497-F1A4-4E1F-9025-F6D85B5D62C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5B4F01A-129A-4519-A78E-58CE4E06C535}" type="datetimeFigureOut">
              <a:rPr lang="de-DE" smtClean="0"/>
              <a:t>16.05.2019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0CE38D7-2550-4CEC-B012-365A52880B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96A96C2-461E-48B9-9754-FB65680D08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5EC8C-8CC5-4171-B74F-183EB49D91C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890640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D796B43-7052-4DEC-97BC-3E18FAB696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B5F0469-9249-4DF0-B26C-4F8F7EA0BD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8911064B-8027-4A6B-A7BE-60258207DB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3BCF81C-2FF8-4786-85AE-31D796E3F16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5B4F01A-129A-4519-A78E-58CE4E06C535}" type="datetimeFigureOut">
              <a:rPr lang="de-DE" smtClean="0"/>
              <a:t>16.05.2019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2913A0D-D8AA-4A85-958E-919E0442F6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4D0A8B7-5BFA-4C12-9CD8-61972CF109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5EC8C-8CC5-4171-B74F-183EB49D91C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67205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36E8E2B-2B3B-46B4-806B-3A3E0FBA62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6930582-4A25-43B7-8DF5-5760316227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F2148D26-76F6-4F9F-B521-5EA6D26EA9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53179A2A-ED02-419F-9775-C97BF3B926C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FD78FB75-46F8-4306-9106-3C3F26C39A1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A8250A86-8C74-4654-984B-4A4DB7BB38E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5B4F01A-129A-4519-A78E-58CE4E06C535}" type="datetimeFigureOut">
              <a:rPr lang="de-DE" smtClean="0"/>
              <a:t>16.05.2019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F9FBA454-84AA-4CCE-A40C-24BC85FDF2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EB8AF260-60B6-4A87-B5D8-0CF6FF8465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5EC8C-8CC5-4171-B74F-183EB49D91C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993378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729486-D248-4362-ACF3-E592FE5DBD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1487299-1842-440D-830E-DDB970A29D0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5B4F01A-129A-4519-A78E-58CE4E06C535}" type="datetimeFigureOut">
              <a:rPr lang="de-DE" smtClean="0"/>
              <a:t>16.05.2019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2B5582B0-991B-4D2F-B313-0904BCE3CC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BB216E0-2588-4546-933D-F2984039F6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5EC8C-8CC5-4171-B74F-183EB49D91C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54349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12817B14-15D5-4224-98CE-2210DA8EB1E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5B4F01A-129A-4519-A78E-58CE4E06C535}" type="datetimeFigureOut">
              <a:rPr lang="de-DE" smtClean="0"/>
              <a:t>16.05.2019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EEC05FCE-A82F-437A-BBE8-AC99C6150F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3414878-E06F-46CA-97B5-B8C49510B0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5EC8C-8CC5-4171-B74F-183EB49D91C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802765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CC28622-9CC8-49D8-8D39-BCF3F1CF0A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884C627-DAE7-4C07-AFC5-337D3B3593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5DD2659-6F8B-435E-9FF9-9170A4C5C3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C2621BC-1D17-4866-BC92-1F639E162A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5B4F01A-129A-4519-A78E-58CE4E06C535}" type="datetimeFigureOut">
              <a:rPr lang="de-DE" smtClean="0"/>
              <a:t>16.05.2019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799209B-2664-4793-8754-574B4938F0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EE59C0F-25A0-4D47-B66B-B43512DA30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5EC8C-8CC5-4171-B74F-183EB49D91C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62937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3DA495B-2CC5-4D9B-8223-9793526F43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E2DA25A3-10E2-415C-8321-90D6C3D9E4B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DD0BF14-EA3E-4B7D-A06B-928F0E9214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B0C3CFB-3C7C-4384-BD08-CB979E5DE12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5B4F01A-129A-4519-A78E-58CE4E06C535}" type="datetimeFigureOut">
              <a:rPr lang="de-DE" smtClean="0"/>
              <a:t>16.05.2019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7F30C6D-8E83-4D69-AFCE-E562EEDA33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F6FFC58-C803-481C-BED2-8E6596CA6A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5EC8C-8CC5-4171-B74F-183EB49D91C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7512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4653442-DA89-4DF6-B0CD-686F5E0D9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99062" y="681037"/>
            <a:ext cx="9054737" cy="10096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7C0AFE4-6873-441C-88BB-A2A6E84181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299062" y="2336799"/>
            <a:ext cx="9054737" cy="3840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76C37AC-5365-455E-B077-D185D8773B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2070" y="6356350"/>
            <a:ext cx="64399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27FD7BF-2A59-4635-8D69-11FE0A15B5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45EC8C-8CC5-4171-B74F-183EB49D91CF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674801F5-49C2-4C8F-B57B-BEDB57262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688183" y="6356349"/>
            <a:ext cx="18962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7D460B-8B63-45C1-BCF7-1D7D5A5E98C2}" type="datetimeFigureOut">
              <a:rPr lang="de-DE" smtClean="0"/>
              <a:pPr/>
              <a:t>16.05.2019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84295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600"/>
        </a:spcBef>
        <a:spcAft>
          <a:spcPts val="120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image" Target="../media/image2.png"/><Relationship Id="rId7" Type="http://schemas.openxmlformats.org/officeDocument/2006/relationships/slide" Target="slide6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slide" Target="slide3.xml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slide" Target="slide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8792E35-1C91-4914-AB1D-6E04770FCEB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So erstellen Sie eine PowerPoint-Präsentation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CB2114F2-8C07-4E77-BBC8-A22396A8746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Bildner-Verlag</a:t>
            </a:r>
          </a:p>
        </p:txBody>
      </p:sp>
    </p:spTree>
    <p:extLst>
      <p:ext uri="{BB962C8B-B14F-4D97-AF65-F5344CB8AC3E}">
        <p14:creationId xmlns:p14="http://schemas.microsoft.com/office/powerpoint/2010/main" val="16604502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CEDF76C-2B83-47A0-B374-537CDE32AC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Form formatieren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422E427-3994-4C1C-9836-4A24459F67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Form markieren</a:t>
            </a:r>
          </a:p>
          <a:p>
            <a:r>
              <a:rPr lang="de-DE" dirty="0"/>
              <a:t>Register Zeichentools - Format</a:t>
            </a:r>
          </a:p>
        </p:txBody>
      </p:sp>
    </p:spTree>
    <p:extLst>
      <p:ext uri="{BB962C8B-B14F-4D97-AF65-F5344CB8AC3E}">
        <p14:creationId xmlns:p14="http://schemas.microsoft.com/office/powerpoint/2010/main" val="5671873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F6A26C9-348D-4FEE-BFE1-94123FF305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Folienübergänge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74BA50E-D9AB-4282-A904-99AC2E9734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Folie auswählen</a:t>
            </a:r>
          </a:p>
          <a:p>
            <a:r>
              <a:rPr lang="de-DE" dirty="0"/>
              <a:t>Register Übergänge: Klick auf einen Übergang</a:t>
            </a:r>
          </a:p>
          <a:p>
            <a:r>
              <a:rPr lang="de-DE" dirty="0"/>
              <a:t>Schaltfläche Folieneffekte </a:t>
            </a:r>
          </a:p>
          <a:p>
            <a:pPr lvl="1"/>
            <a:r>
              <a:rPr lang="de-DE" dirty="0"/>
              <a:t>Richtung und Sequenz wählen</a:t>
            </a:r>
          </a:p>
        </p:txBody>
      </p:sp>
    </p:spTree>
    <p:extLst>
      <p:ext uri="{BB962C8B-B14F-4D97-AF65-F5344CB8AC3E}">
        <p14:creationId xmlns:p14="http://schemas.microsoft.com/office/powerpoint/2010/main" val="3231105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1873910-CB90-44A1-82CA-9616BD2324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Folienobjekte </a:t>
            </a:r>
            <a:r>
              <a:rPr lang="de-DE" dirty="0" err="1"/>
              <a:t>morphen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C911C51-E5FE-4DF8-8698-F7A4913470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Folie duplizieren</a:t>
            </a:r>
          </a:p>
          <a:p>
            <a:r>
              <a:rPr lang="de-DE" dirty="0"/>
              <a:t>Objekt in der zweiten Folie ändern</a:t>
            </a:r>
          </a:p>
          <a:p>
            <a:r>
              <a:rPr lang="de-DE" dirty="0"/>
              <a:t>Übergang Morphen zuweisen</a:t>
            </a:r>
          </a:p>
        </p:txBody>
      </p:sp>
    </p:spTree>
    <p:extLst>
      <p:ext uri="{BB962C8B-B14F-4D97-AF65-F5344CB8AC3E}">
        <p14:creationId xmlns:p14="http://schemas.microsoft.com/office/powerpoint/2010/main" val="1516791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F0B5B63-0808-4E32-BC0B-A8B2BEFE26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Zeitlicher Ablauf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ED07012-65D1-4CD1-B8F6-088810538E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859214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6235F59-A63F-4994-9A3D-64D28D1941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61508" y="681038"/>
            <a:ext cx="7592291" cy="1009650"/>
          </a:xfrm>
        </p:spPr>
        <p:txBody>
          <a:bodyPr/>
          <a:lstStyle/>
          <a:p>
            <a:r>
              <a:rPr lang="de-DE" dirty="0"/>
              <a:t>Die einzelnen Schritte</a:t>
            </a:r>
          </a:p>
        </p:txBody>
      </p:sp>
      <mc:AlternateContent xmlns:mc="http://schemas.openxmlformats.org/markup-compatibility/2006">
        <mc:Choice xmlns:psuz="http://schemas.microsoft.com/office/powerpoint/2016/summaryzoom" Requires="psuz">
          <p:graphicFrame>
            <p:nvGraphicFramePr>
              <p:cNvPr id="5" name="Zusammenfassungszoom 4">
                <a:extLst>
                  <a:ext uri="{FF2B5EF4-FFF2-40B4-BE49-F238E27FC236}">
                    <a16:creationId xmlns:a16="http://schemas.microsoft.com/office/drawing/2014/main" id="{C69FECF2-B44D-45BA-90EC-998642C2F55B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436051262"/>
                  </p:ext>
                </p:extLst>
              </p:nvPr>
            </p:nvGraphicFramePr>
            <p:xfrm>
              <a:off x="2443163" y="2378075"/>
              <a:ext cx="8910637" cy="3798888"/>
            </p:xfrm>
            <a:graphic>
              <a:graphicData uri="http://schemas.microsoft.com/office/powerpoint/2016/summaryzoom">
                <psuz:summaryZm>
                  <psuz:summaryZmObj sectionId="{3FD495BC-FFE4-4FA2-8973-1C4680E363AC}">
                    <psuz:zmPr id="{69002C55-8CF8-4976-BE42-34C61DBA3039}" transitionDur="1000">
                      <p166:blipFill xmlns:p166="http://schemas.microsoft.com/office/powerpoint/2016/6/main">
                        <a:blip r:embed="rId2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1359225" y="132960"/>
                          <a:ext cx="3039110" cy="1709500"/>
                        </a:xfrm>
                        <a:prstGeom prst="rect">
                          <a:avLst/>
                        </a:prstGeom>
                        <a:ln w="12700">
                          <a:solidFill>
                            <a:srgbClr val="C00000"/>
                          </a:solidFill>
                        </a:ln>
                        <a:effectLst>
                          <a:outerShdw blurRad="50800" dist="38100" dir="2700000" algn="tl" rotWithShape="0">
                            <a:prstClr val="black">
                              <a:alpha val="40000"/>
                            </a:prstClr>
                          </a:outerShdw>
                        </a:effectLst>
                      </p166:spPr>
                    </psuz:zmPr>
                  </psuz:summaryZmObj>
                  <psuz:summaryZmObj sectionId="{98D2E681-64B8-4217-8ED7-08988FC8D6EF}">
                    <psuz:zmPr id="{20692477-FAD1-4111-9281-D57BE3B985FA}" transitionDur="1000">
                      <p166:blipFill xmlns:p166="http://schemas.microsoft.com/office/powerpoint/2016/6/main">
                        <a:blip r:embed="rId3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4512302" y="132960"/>
                          <a:ext cx="3039110" cy="1709500"/>
                        </a:xfrm>
                        <a:prstGeom prst="rect">
                          <a:avLst/>
                        </a:prstGeom>
                        <a:ln w="12700">
                          <a:solidFill>
                            <a:srgbClr val="C00000"/>
                          </a:solidFill>
                        </a:ln>
                        <a:effectLst>
                          <a:outerShdw blurRad="50800" dist="38100" dir="2700000" algn="tl" rotWithShape="0">
                            <a:prstClr val="black">
                              <a:alpha val="40000"/>
                            </a:prstClr>
                          </a:outerShdw>
                        </a:effectLst>
                      </p166:spPr>
                    </psuz:zmPr>
                  </psuz:summaryZmObj>
                  <psuz:summaryZmObj sectionId="{C7B2DB5E-1051-448B-ABD5-E96EEE1DBA25}">
                    <psuz:zmPr id="{B434E956-D7ED-43D1-8546-3B5F5F376436}" transitionDur="1000">
                      <p166:blipFill xmlns:p166="http://schemas.microsoft.com/office/powerpoint/2016/6/main">
                        <a:blip r:embed="rId4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1359225" y="1956427"/>
                          <a:ext cx="3039110" cy="1709500"/>
                        </a:xfrm>
                        <a:prstGeom prst="rect">
                          <a:avLst/>
                        </a:prstGeom>
                        <a:ln w="12700">
                          <a:solidFill>
                            <a:srgbClr val="C00000"/>
                          </a:solidFill>
                        </a:ln>
                        <a:effectLst>
                          <a:outerShdw blurRad="50800" dist="38100" dir="2700000" algn="tl" rotWithShape="0">
                            <a:prstClr val="black">
                              <a:alpha val="40000"/>
                            </a:prstClr>
                          </a:outerShdw>
                        </a:effectLst>
                      </p166:spPr>
                    </psuz:zmPr>
                  </psuz:summaryZmObj>
                  <psuz:summaryZmObj sectionId="{87234C09-5563-4CF3-B48A-D1D3F7A5A930}">
                    <psuz:zmPr id="{D50F187C-6AF4-4D65-A6C9-7AC533B37DE5}" transitionDur="1000">
                      <p166:blipFill xmlns:p166="http://schemas.microsoft.com/office/powerpoint/2016/6/main">
                        <a:blip r:embed="rId5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4512302" y="1956427"/>
                          <a:ext cx="3039110" cy="1709500"/>
                        </a:xfrm>
                        <a:prstGeom prst="rect">
                          <a:avLst/>
                        </a:prstGeom>
                        <a:ln w="12700">
                          <a:solidFill>
                            <a:srgbClr val="C00000"/>
                          </a:solidFill>
                        </a:ln>
                        <a:effectLst>
                          <a:outerShdw blurRad="50800" dist="38100" dir="2700000" algn="tl" rotWithShape="0">
                            <a:prstClr val="black">
                              <a:alpha val="40000"/>
                            </a:prstClr>
                          </a:outerShdw>
                        </a:effectLst>
                      </p166:spPr>
                    </psuz:zmPr>
                  </psuz:summaryZmObj>
                  <psuz:gridLayout/>
                </psuz:summaryZm>
              </a:graphicData>
            </a:graphic>
          </p:graphicFrame>
        </mc:Choice>
        <mc:Fallback>
          <p:grpSp>
            <p:nvGrpSpPr>
              <p:cNvPr id="5" name="Zusammenfassungszoom 4">
                <a:extLst>
                  <a:ext uri="{FF2B5EF4-FFF2-40B4-BE49-F238E27FC236}">
                    <a16:creationId xmlns:a16="http://schemas.microsoft.com/office/drawing/2014/main" id="{C69FECF2-B44D-45BA-90EC-998642C2F55B}"/>
                  </a:ext>
                </a:extLst>
              </p:cNvPr>
              <p:cNvGrpSpPr>
                <a:grpSpLocks noGrp="1" noUngrp="1" noRot="1" noChangeAspect="1" noMove="1" noResize="1"/>
              </p:cNvGrpSpPr>
              <p:nvPr/>
            </p:nvGrpSpPr>
            <p:grpSpPr>
              <a:xfrm>
                <a:off x="2443163" y="2378075"/>
                <a:ext cx="8910637" cy="3798888"/>
                <a:chOff x="2443163" y="2378075"/>
                <a:chExt cx="8910637" cy="3798888"/>
              </a:xfrm>
            </p:grpSpPr>
            <p:pic>
              <p:nvPicPr>
                <p:cNvPr id="3" name="Grafik 3">
                  <a:hlinkClick r:id="rId6" action="ppaction://hlinksldjump"/>
                </p:cNvPr>
                <p:cNvPicPr>
                  <a:picLocks noSelect="1" noRot="1" noChangeAspect="1" noMove="1" noResize="1" noEditPoints="1" noAdjustHandles="1" noChangeArrowheads="1" noChangeShapeType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3802388" y="2511035"/>
                  <a:ext cx="3039110" cy="1709500"/>
                </a:xfrm>
                <a:prstGeom prst="rect">
                  <a:avLst/>
                </a:prstGeom>
                <a:ln w="12700">
                  <a:solidFill>
                    <a:srgbClr val="C00000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</p:pic>
            <p:pic>
              <p:nvPicPr>
                <p:cNvPr id="4" name="Grafik 4">
                  <a:hlinkClick r:id="rId7" action="ppaction://hlinksldjump"/>
                </p:cNvPr>
                <p:cNvPicPr>
                  <a:picLocks noSelect="1" noRot="1" noChangeAspect="1" noMove="1" noResize="1" noEditPoints="1" noAdjustHandles="1" noChangeArrowheads="1" noChangeShapeType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6955465" y="2511035"/>
                  <a:ext cx="3039110" cy="1709500"/>
                </a:xfrm>
                <a:prstGeom prst="rect">
                  <a:avLst/>
                </a:prstGeom>
                <a:ln w="12700">
                  <a:solidFill>
                    <a:srgbClr val="C00000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</p:pic>
            <p:pic>
              <p:nvPicPr>
                <p:cNvPr id="6" name="Grafik 6">
                  <a:hlinkClick r:id="rId8" action="ppaction://hlinksldjump"/>
                </p:cNvPr>
                <p:cNvPicPr>
                  <a:picLocks noSelect="1" noRot="1" noChangeAspect="1" noMove="1" noResize="1" noEditPoints="1" noAdjustHandles="1" noChangeArrowheads="1" noChangeShapeType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3802388" y="4334502"/>
                  <a:ext cx="3039110" cy="1709500"/>
                </a:xfrm>
                <a:prstGeom prst="rect">
                  <a:avLst/>
                </a:prstGeom>
                <a:ln w="12700">
                  <a:solidFill>
                    <a:srgbClr val="C00000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</p:pic>
            <p:pic>
              <p:nvPicPr>
                <p:cNvPr id="7" name="Grafik 7">
                  <a:hlinkClick r:id="rId9" action="ppaction://hlinksldjump"/>
                </p:cNvPr>
                <p:cNvPicPr>
                  <a:picLocks noSelect="1" noRot="1" noChangeAspect="1" noMove="1" noResize="1" noEditPoints="1" noAdjustHandles="1" noChangeArrowheads="1" noChangeShapeType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955465" y="4334502"/>
                  <a:ext cx="3039110" cy="1709500"/>
                </a:xfrm>
                <a:prstGeom prst="rect">
                  <a:avLst/>
                </a:prstGeom>
                <a:ln w="12700">
                  <a:solidFill>
                    <a:srgbClr val="C00000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</p:pic>
          </p:grpSp>
        </mc:Fallback>
      </mc:AlternateContent>
    </p:spTree>
    <p:extLst>
      <p:ext uri="{BB962C8B-B14F-4D97-AF65-F5344CB8AC3E}">
        <p14:creationId xmlns:p14="http://schemas.microsoft.com/office/powerpoint/2010/main" val="33635432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7CF36FF-9B21-4612-9C63-D9091B0167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Wählen Sie ein Design oder eine Vorlage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55C7869-EEFA-4C4E-85E3-0B4B92566A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Register Entwurf</a:t>
            </a:r>
          </a:p>
          <a:p>
            <a:r>
              <a:rPr lang="de-DE" dirty="0"/>
              <a:t>Klicken Sie auf ein Design</a:t>
            </a:r>
          </a:p>
          <a:p>
            <a:r>
              <a:rPr lang="de-DE" dirty="0"/>
              <a:t>Wählen Sie eine Variante</a:t>
            </a:r>
          </a:p>
        </p:txBody>
      </p:sp>
    </p:spTree>
    <p:extLst>
      <p:ext uri="{BB962C8B-B14F-4D97-AF65-F5344CB8AC3E}">
        <p14:creationId xmlns:p14="http://schemas.microsoft.com/office/powerpoint/2010/main" val="444956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20DA40-02BB-42EC-9999-808AD5D412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Farben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8BADDE4-7B83-4D48-B9FC-0E96757716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Register Entwurf</a:t>
            </a:r>
          </a:p>
          <a:p>
            <a:r>
              <a:rPr lang="de-DE" dirty="0"/>
              <a:t>Varianten – Weitere</a:t>
            </a:r>
          </a:p>
          <a:p>
            <a:r>
              <a:rPr lang="de-DE" dirty="0"/>
              <a:t>Farben</a:t>
            </a:r>
          </a:p>
          <a:p>
            <a:pPr lvl="1"/>
            <a:r>
              <a:rPr lang="de-DE" dirty="0"/>
              <a:t>Entweder Klick auf vorgegebene Zusammenstellung</a:t>
            </a:r>
          </a:p>
          <a:p>
            <a:pPr lvl="1"/>
            <a:r>
              <a:rPr lang="de-DE" dirty="0"/>
              <a:t>Oder Klick auf Farben anpassen </a:t>
            </a:r>
          </a:p>
        </p:txBody>
      </p:sp>
    </p:spTree>
    <p:extLst>
      <p:ext uri="{BB962C8B-B14F-4D97-AF65-F5344CB8AC3E}">
        <p14:creationId xmlns:p14="http://schemas.microsoft.com/office/powerpoint/2010/main" val="33052797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20DA40-02BB-42EC-9999-808AD5D412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Eigene Farben zusammenstellen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8BADDE4-7B83-4D48-B9FC-0E96757716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Register Entwurf</a:t>
            </a:r>
          </a:p>
          <a:p>
            <a:r>
              <a:rPr lang="de-DE" dirty="0"/>
              <a:t>Varianten – Weitere</a:t>
            </a:r>
          </a:p>
          <a:p>
            <a:r>
              <a:rPr lang="de-DE" dirty="0"/>
              <a:t>Farben – Farben anpassen</a:t>
            </a:r>
          </a:p>
        </p:txBody>
      </p:sp>
    </p:spTree>
    <p:extLst>
      <p:ext uri="{BB962C8B-B14F-4D97-AF65-F5344CB8AC3E}">
        <p14:creationId xmlns:p14="http://schemas.microsoft.com/office/powerpoint/2010/main" val="7786250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BD5171D-9734-43A3-84A8-FC1257BD22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Text eingeben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D77D059-D419-4877-ACD6-AE253375B8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Platzhalter anklicken und Text eingeben</a:t>
            </a:r>
          </a:p>
          <a:p>
            <a:r>
              <a:rPr lang="de-DE" dirty="0"/>
              <a:t>Aufzählungszeichen erscheinen automatisch</a:t>
            </a:r>
          </a:p>
          <a:p>
            <a:r>
              <a:rPr lang="de-DE" dirty="0"/>
              <a:t>Einrücken mit Tab-Taste</a:t>
            </a:r>
          </a:p>
        </p:txBody>
      </p:sp>
    </p:spTree>
    <p:extLst>
      <p:ext uri="{BB962C8B-B14F-4D97-AF65-F5344CB8AC3E}">
        <p14:creationId xmlns:p14="http://schemas.microsoft.com/office/powerpoint/2010/main" val="5244748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9223D44-740A-4B4B-9B22-9F01E201C5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Grafiken einfügen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30B00CA-C5F3-45D6-8504-3B1F6AF9AA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Register Einfügen</a:t>
            </a:r>
          </a:p>
          <a:p>
            <a:r>
              <a:rPr lang="de-DE" dirty="0"/>
              <a:t>Oder im Platzhalter Klick auf das Symbol Grafik</a:t>
            </a:r>
          </a:p>
          <a:p>
            <a:r>
              <a:rPr lang="de-DE" dirty="0"/>
              <a:t>Bild auswählen</a:t>
            </a:r>
          </a:p>
        </p:txBody>
      </p:sp>
    </p:spTree>
    <p:extLst>
      <p:ext uri="{BB962C8B-B14F-4D97-AF65-F5344CB8AC3E}">
        <p14:creationId xmlns:p14="http://schemas.microsoft.com/office/powerpoint/2010/main" val="4859620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DF7E9C8-29F3-4F84-8828-F0A3BDA08A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Grafik formatieren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91F34F4-7C5D-4A52-851B-600A5C5101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Grafik markieren</a:t>
            </a:r>
          </a:p>
          <a:p>
            <a:r>
              <a:rPr lang="de-DE" dirty="0"/>
              <a:t>Register Bildtools - Format</a:t>
            </a:r>
          </a:p>
        </p:txBody>
      </p:sp>
    </p:spTree>
    <p:extLst>
      <p:ext uri="{BB962C8B-B14F-4D97-AF65-F5344CB8AC3E}">
        <p14:creationId xmlns:p14="http://schemas.microsoft.com/office/powerpoint/2010/main" val="9861972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27D5C94-EC8B-4CAF-9536-DBD24D6B77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Formen einfügen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8E58EC1-1425-48C6-B9FF-3F1CF2EA46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Register Einfügen</a:t>
            </a:r>
          </a:p>
          <a:p>
            <a:r>
              <a:rPr lang="de-DE" dirty="0"/>
              <a:t>Schaltfläche Formen</a:t>
            </a:r>
          </a:p>
          <a:p>
            <a:r>
              <a:rPr lang="de-DE" dirty="0"/>
              <a:t>Form auswählen und mit Klick in die Folie einfügen</a:t>
            </a:r>
          </a:p>
        </p:txBody>
      </p:sp>
    </p:spTree>
    <p:extLst>
      <p:ext uri="{BB962C8B-B14F-4D97-AF65-F5344CB8AC3E}">
        <p14:creationId xmlns:p14="http://schemas.microsoft.com/office/powerpoint/2010/main" val="26448802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enutzerdefiniert 1">
      <a:majorFont>
        <a:latin typeface="Bahnschrift SemiBold SemiConden"/>
        <a:ea typeface=""/>
        <a:cs typeface=""/>
      </a:majorFont>
      <a:minorFont>
        <a:latin typeface="Bahnschrift SemiCondense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0</TotalTime>
  <Words>145</Words>
  <Application>Microsoft Office PowerPoint</Application>
  <PresentationFormat>Breitbild</PresentationFormat>
  <Paragraphs>45</Paragraphs>
  <Slides>13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13</vt:i4>
      </vt:variant>
    </vt:vector>
  </HeadingPairs>
  <TitlesOfParts>
    <vt:vector size="17" baseType="lpstr">
      <vt:lpstr>Arial</vt:lpstr>
      <vt:lpstr>Bahnschrift SemiBold SemiConden</vt:lpstr>
      <vt:lpstr>Bahnschrift SemiCondensed</vt:lpstr>
      <vt:lpstr>Office</vt:lpstr>
      <vt:lpstr>So erstellen Sie eine PowerPoint-Präsentation</vt:lpstr>
      <vt:lpstr>Die einzelnen Schritte</vt:lpstr>
      <vt:lpstr>Wählen Sie ein Design oder eine Vorlage</vt:lpstr>
      <vt:lpstr>Farben</vt:lpstr>
      <vt:lpstr>Eigene Farben zusammenstellen</vt:lpstr>
      <vt:lpstr>Text eingeben</vt:lpstr>
      <vt:lpstr>Grafiken einfügen</vt:lpstr>
      <vt:lpstr>Grafik formatieren</vt:lpstr>
      <vt:lpstr>Formen einfügen</vt:lpstr>
      <vt:lpstr>Form formatieren</vt:lpstr>
      <vt:lpstr>Folienübergänge</vt:lpstr>
      <vt:lpstr>Folienobjekte morphen</vt:lpstr>
      <vt:lpstr>Zeitlicher Ablauf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 erstellen Sie eine PowerPoint-Präsentation</dc:title>
  <dc:creator>Klara Muster</dc:creator>
  <cp:lastModifiedBy>Klara Muster</cp:lastModifiedBy>
  <cp:revision>9</cp:revision>
  <dcterms:created xsi:type="dcterms:W3CDTF">2019-04-30T13:06:41Z</dcterms:created>
  <dcterms:modified xsi:type="dcterms:W3CDTF">2019-05-16T12:03:34Z</dcterms:modified>
</cp:coreProperties>
</file>