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59" r:id="rId7"/>
    <p:sldId id="260" r:id="rId8"/>
    <p:sldId id="263" r:id="rId9"/>
    <p:sldId id="265" r:id="rId10"/>
    <p:sldId id="26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2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3" autoAdjust="0"/>
    <p:restoredTop sz="94660"/>
  </p:normalViewPr>
  <p:slideViewPr>
    <p:cSldViewPr snapToGrid="0">
      <p:cViewPr varScale="1">
        <p:scale>
          <a:sx n="59" d="100"/>
          <a:sy n="59" d="100"/>
        </p:scale>
        <p:origin x="5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658902-CF5F-4266-BCBA-AC1CDD39F84F}" type="doc">
      <dgm:prSet loTypeId="urn:microsoft.com/office/officeart/2008/layout/AlternatingHexagons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5BB43CA0-86C7-4EF8-8AD3-E22D9837724B}">
      <dgm:prSet phldrT="[Text]"/>
      <dgm:spPr/>
      <dgm:t>
        <a:bodyPr/>
        <a:lstStyle/>
        <a:p>
          <a:r>
            <a:rPr lang="de-DE" dirty="0"/>
            <a:t>Leistung</a:t>
          </a:r>
        </a:p>
      </dgm:t>
    </dgm:pt>
    <dgm:pt modelId="{FAE7765C-B034-48CD-92FD-C5D8B02602EC}" type="parTrans" cxnId="{5D3EF438-8859-4DB0-8D9D-96442E996A36}">
      <dgm:prSet/>
      <dgm:spPr/>
      <dgm:t>
        <a:bodyPr/>
        <a:lstStyle/>
        <a:p>
          <a:endParaRPr lang="de-DE"/>
        </a:p>
      </dgm:t>
    </dgm:pt>
    <dgm:pt modelId="{9E21D314-38BF-4CB0-983F-F385B428B667}" type="sibTrans" cxnId="{5D3EF438-8859-4DB0-8D9D-96442E996A36}">
      <dgm:prSet/>
      <dgm:spPr/>
      <dgm:t>
        <a:bodyPr/>
        <a:lstStyle/>
        <a:p>
          <a:endParaRPr lang="de-DE"/>
        </a:p>
      </dgm:t>
    </dgm:pt>
    <dgm:pt modelId="{9F6E646D-5E83-4A74-BE81-8DD9AB215F6E}">
      <dgm:prSet phldrT="[Text]"/>
      <dgm:spPr/>
      <dgm:t>
        <a:bodyPr/>
        <a:lstStyle/>
        <a:p>
          <a:r>
            <a:rPr lang="de-DE" dirty="0"/>
            <a:t>Neuartiger Antrieb</a:t>
          </a:r>
        </a:p>
      </dgm:t>
    </dgm:pt>
    <dgm:pt modelId="{FDC9FEAB-9EC9-4325-9E01-8B9265E5B65E}" type="parTrans" cxnId="{E7128344-6B57-493E-BF47-1CE2CD01FDF1}">
      <dgm:prSet/>
      <dgm:spPr/>
      <dgm:t>
        <a:bodyPr/>
        <a:lstStyle/>
        <a:p>
          <a:endParaRPr lang="de-DE"/>
        </a:p>
      </dgm:t>
    </dgm:pt>
    <dgm:pt modelId="{64A40C58-6745-497D-A3DB-D16AF05C0604}" type="sibTrans" cxnId="{E7128344-6B57-493E-BF47-1CE2CD01FDF1}">
      <dgm:prSet/>
      <dgm:spPr/>
      <dgm:t>
        <a:bodyPr/>
        <a:lstStyle/>
        <a:p>
          <a:endParaRPr lang="de-DE"/>
        </a:p>
      </dgm:t>
    </dgm:pt>
    <dgm:pt modelId="{E62BA30B-8ADF-413C-A049-588037B67797}">
      <dgm:prSet phldrT="[Text]"/>
      <dgm:spPr/>
      <dgm:t>
        <a:bodyPr/>
        <a:lstStyle/>
        <a:p>
          <a:r>
            <a:rPr lang="de-DE" dirty="0"/>
            <a:t>Design</a:t>
          </a:r>
        </a:p>
      </dgm:t>
    </dgm:pt>
    <dgm:pt modelId="{C63D5CEE-760F-423F-B8D1-E4923256D527}" type="parTrans" cxnId="{FD9FAA95-17C6-42F7-BFA6-F3BD4E839B64}">
      <dgm:prSet/>
      <dgm:spPr/>
      <dgm:t>
        <a:bodyPr/>
        <a:lstStyle/>
        <a:p>
          <a:endParaRPr lang="de-DE"/>
        </a:p>
      </dgm:t>
    </dgm:pt>
    <dgm:pt modelId="{D4F33401-E1C5-46CE-A507-AE3B891893F9}" type="sibTrans" cxnId="{FD9FAA95-17C6-42F7-BFA6-F3BD4E839B64}">
      <dgm:prSet/>
      <dgm:spPr/>
      <dgm:t>
        <a:bodyPr/>
        <a:lstStyle/>
        <a:p>
          <a:endParaRPr lang="de-DE"/>
        </a:p>
      </dgm:t>
    </dgm:pt>
    <dgm:pt modelId="{50F14F35-86B1-406C-AB01-5EB5D76D845C}">
      <dgm:prSet phldrT="[Text]"/>
      <dgm:spPr/>
      <dgm:t>
        <a:bodyPr/>
        <a:lstStyle/>
        <a:p>
          <a:r>
            <a:rPr lang="de-DE" dirty="0"/>
            <a:t>Zukunftsweisend</a:t>
          </a:r>
        </a:p>
      </dgm:t>
    </dgm:pt>
    <dgm:pt modelId="{17EB88CB-8DF5-4E58-AA6E-4693E94D0ACA}" type="parTrans" cxnId="{B8CDACD1-408D-4CB4-A762-386B5A76D318}">
      <dgm:prSet/>
      <dgm:spPr/>
      <dgm:t>
        <a:bodyPr/>
        <a:lstStyle/>
        <a:p>
          <a:endParaRPr lang="de-DE"/>
        </a:p>
      </dgm:t>
    </dgm:pt>
    <dgm:pt modelId="{22AF86DF-6C72-41D2-A5C7-49F6A9F9D442}" type="sibTrans" cxnId="{B8CDACD1-408D-4CB4-A762-386B5A76D318}">
      <dgm:prSet/>
      <dgm:spPr/>
      <dgm:t>
        <a:bodyPr/>
        <a:lstStyle/>
        <a:p>
          <a:endParaRPr lang="de-DE"/>
        </a:p>
      </dgm:t>
    </dgm:pt>
    <dgm:pt modelId="{9BC4A0C2-801F-4ECD-AA17-71C67AD386DB}">
      <dgm:prSet phldrT="[Text]"/>
      <dgm:spPr/>
      <dgm:t>
        <a:bodyPr/>
        <a:lstStyle/>
        <a:p>
          <a:r>
            <a:rPr lang="de-DE" dirty="0"/>
            <a:t>Umwelt</a:t>
          </a:r>
        </a:p>
      </dgm:t>
    </dgm:pt>
    <dgm:pt modelId="{82CAB14C-A9DC-410C-B25B-4D03804E3F5F}" type="parTrans" cxnId="{EAF74735-4608-4FFB-840D-235FDF3F8B8F}">
      <dgm:prSet/>
      <dgm:spPr/>
      <dgm:t>
        <a:bodyPr/>
        <a:lstStyle/>
        <a:p>
          <a:endParaRPr lang="de-DE"/>
        </a:p>
      </dgm:t>
    </dgm:pt>
    <dgm:pt modelId="{69092388-3FB0-44EA-9974-D057CB5FAFE5}" type="sibTrans" cxnId="{EAF74735-4608-4FFB-840D-235FDF3F8B8F}">
      <dgm:prSet/>
      <dgm:spPr/>
      <dgm:t>
        <a:bodyPr/>
        <a:lstStyle/>
        <a:p>
          <a:endParaRPr lang="de-DE" dirty="0"/>
        </a:p>
      </dgm:t>
    </dgm:pt>
    <dgm:pt modelId="{86EE6E5D-BA93-4C49-B9E8-2176D035B1D2}">
      <dgm:prSet phldrT="[Text]"/>
      <dgm:spPr/>
      <dgm:t>
        <a:bodyPr/>
        <a:lstStyle/>
        <a:p>
          <a:r>
            <a:rPr lang="de-DE" dirty="0"/>
            <a:t>Energiesparend</a:t>
          </a:r>
        </a:p>
      </dgm:t>
    </dgm:pt>
    <dgm:pt modelId="{9B53A145-2F58-43C9-ADA0-4F13C8C0BD2C}" type="parTrans" cxnId="{0EFD2468-8FD5-4436-BBAD-C04B865FC855}">
      <dgm:prSet/>
      <dgm:spPr/>
      <dgm:t>
        <a:bodyPr/>
        <a:lstStyle/>
        <a:p>
          <a:endParaRPr lang="de-DE"/>
        </a:p>
      </dgm:t>
    </dgm:pt>
    <dgm:pt modelId="{3CC7B756-86CE-4AD2-B84B-A0D0995BD280}" type="sibTrans" cxnId="{0EFD2468-8FD5-4436-BBAD-C04B865FC855}">
      <dgm:prSet/>
      <dgm:spPr/>
      <dgm:t>
        <a:bodyPr/>
        <a:lstStyle/>
        <a:p>
          <a:endParaRPr lang="de-DE"/>
        </a:p>
      </dgm:t>
    </dgm:pt>
    <dgm:pt modelId="{AE8C0313-F862-4D54-8527-38D6EF5A26B2}" type="pres">
      <dgm:prSet presAssocID="{C9658902-CF5F-4266-BCBA-AC1CDD39F84F}" presName="Name0" presStyleCnt="0">
        <dgm:presLayoutVars>
          <dgm:chMax/>
          <dgm:chPref/>
          <dgm:dir/>
          <dgm:animLvl val="lvl"/>
        </dgm:presLayoutVars>
      </dgm:prSet>
      <dgm:spPr/>
    </dgm:pt>
    <dgm:pt modelId="{9F38F1E3-E59B-4780-9BD3-DE4675C3BE92}" type="pres">
      <dgm:prSet presAssocID="{5BB43CA0-86C7-4EF8-8AD3-E22D9837724B}" presName="composite" presStyleCnt="0"/>
      <dgm:spPr/>
    </dgm:pt>
    <dgm:pt modelId="{E6FF2E75-17EC-416B-9CB8-209179DD49D3}" type="pres">
      <dgm:prSet presAssocID="{5BB43CA0-86C7-4EF8-8AD3-E22D9837724B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E2FE80D2-9479-47AC-AA86-37F2A680C059}" type="pres">
      <dgm:prSet presAssocID="{5BB43CA0-86C7-4EF8-8AD3-E22D9837724B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42C58DAA-E626-4828-BDFE-6784C98CAF46}" type="pres">
      <dgm:prSet presAssocID="{5BB43CA0-86C7-4EF8-8AD3-E22D9837724B}" presName="BalanceSpacing" presStyleCnt="0"/>
      <dgm:spPr/>
    </dgm:pt>
    <dgm:pt modelId="{930B10C5-D702-4A77-BA3E-640B8F0DF5FB}" type="pres">
      <dgm:prSet presAssocID="{5BB43CA0-86C7-4EF8-8AD3-E22D9837724B}" presName="BalanceSpacing1" presStyleCnt="0"/>
      <dgm:spPr/>
    </dgm:pt>
    <dgm:pt modelId="{6F0D9FEA-7442-4E51-82C1-9AB3150D9B0C}" type="pres">
      <dgm:prSet presAssocID="{9E21D314-38BF-4CB0-983F-F385B428B667}" presName="Accent1Text" presStyleLbl="node1" presStyleIdx="1" presStyleCnt="6"/>
      <dgm:spPr/>
    </dgm:pt>
    <dgm:pt modelId="{950A698C-8F6F-4AE3-9A36-A6AFF89A8FE9}" type="pres">
      <dgm:prSet presAssocID="{9E21D314-38BF-4CB0-983F-F385B428B667}" presName="spaceBetweenRectangles" presStyleCnt="0"/>
      <dgm:spPr/>
    </dgm:pt>
    <dgm:pt modelId="{7E6D5755-F378-43D0-B92D-88E8B8E92A7C}" type="pres">
      <dgm:prSet presAssocID="{E62BA30B-8ADF-413C-A049-588037B67797}" presName="composite" presStyleCnt="0"/>
      <dgm:spPr/>
    </dgm:pt>
    <dgm:pt modelId="{B375DD86-8C7B-4971-9E08-6A912413059D}" type="pres">
      <dgm:prSet presAssocID="{E62BA30B-8ADF-413C-A049-588037B67797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C1D25531-5656-4F11-B845-E5529F538A53}" type="pres">
      <dgm:prSet presAssocID="{E62BA30B-8ADF-413C-A049-588037B6779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C864CC35-BCE9-48B8-8978-33CCE165F3A5}" type="pres">
      <dgm:prSet presAssocID="{E62BA30B-8ADF-413C-A049-588037B67797}" presName="BalanceSpacing" presStyleCnt="0"/>
      <dgm:spPr/>
    </dgm:pt>
    <dgm:pt modelId="{E8B04FE8-A86E-4B8B-A32A-0CFC0D99D488}" type="pres">
      <dgm:prSet presAssocID="{E62BA30B-8ADF-413C-A049-588037B67797}" presName="BalanceSpacing1" presStyleCnt="0"/>
      <dgm:spPr/>
    </dgm:pt>
    <dgm:pt modelId="{CA335ACB-09B1-4359-A888-3AB32AA2C4EB}" type="pres">
      <dgm:prSet presAssocID="{D4F33401-E1C5-46CE-A507-AE3B891893F9}" presName="Accent1Text" presStyleLbl="node1" presStyleIdx="3" presStyleCnt="6"/>
      <dgm:spPr/>
    </dgm:pt>
    <dgm:pt modelId="{EB1E27F4-5409-42F2-A818-3821C9168C3D}" type="pres">
      <dgm:prSet presAssocID="{D4F33401-E1C5-46CE-A507-AE3B891893F9}" presName="spaceBetweenRectangles" presStyleCnt="0"/>
      <dgm:spPr/>
    </dgm:pt>
    <dgm:pt modelId="{5B47A366-1955-4117-BCB4-0B91523CAAA1}" type="pres">
      <dgm:prSet presAssocID="{9BC4A0C2-801F-4ECD-AA17-71C67AD386DB}" presName="composite" presStyleCnt="0"/>
      <dgm:spPr/>
    </dgm:pt>
    <dgm:pt modelId="{36D1F662-C93A-44CA-AA43-E9DC264E79B8}" type="pres">
      <dgm:prSet presAssocID="{9BC4A0C2-801F-4ECD-AA17-71C67AD386DB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C17C791C-817F-4269-8FA5-6216EB6641AB}" type="pres">
      <dgm:prSet presAssocID="{9BC4A0C2-801F-4ECD-AA17-71C67AD386DB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6231DE1A-CDAA-48F3-BC5B-AA72777FF353}" type="pres">
      <dgm:prSet presAssocID="{9BC4A0C2-801F-4ECD-AA17-71C67AD386DB}" presName="BalanceSpacing" presStyleCnt="0"/>
      <dgm:spPr/>
    </dgm:pt>
    <dgm:pt modelId="{CBDB8835-8C8E-4797-A1A4-F08BB7F03238}" type="pres">
      <dgm:prSet presAssocID="{9BC4A0C2-801F-4ECD-AA17-71C67AD386DB}" presName="BalanceSpacing1" presStyleCnt="0"/>
      <dgm:spPr/>
    </dgm:pt>
    <dgm:pt modelId="{6415C15C-C61F-46FE-A508-05D9560A690D}" type="pres">
      <dgm:prSet presAssocID="{69092388-3FB0-44EA-9974-D057CB5FAFE5}" presName="Accent1Text" presStyleLbl="node1" presStyleIdx="5" presStyleCnt="6"/>
      <dgm:spPr/>
    </dgm:pt>
  </dgm:ptLst>
  <dgm:cxnLst>
    <dgm:cxn modelId="{87404A07-0E83-4B7F-9289-9304897CB01D}" type="presOf" srcId="{9F6E646D-5E83-4A74-BE81-8DD9AB215F6E}" destId="{E2FE80D2-9479-47AC-AA86-37F2A680C059}" srcOrd="0" destOrd="0" presId="urn:microsoft.com/office/officeart/2008/layout/AlternatingHexagons"/>
    <dgm:cxn modelId="{FC61D118-D03A-4198-89A3-0CC74E36D355}" type="presOf" srcId="{86EE6E5D-BA93-4C49-B9E8-2176D035B1D2}" destId="{C17C791C-817F-4269-8FA5-6216EB6641AB}" srcOrd="0" destOrd="0" presId="urn:microsoft.com/office/officeart/2008/layout/AlternatingHexagons"/>
    <dgm:cxn modelId="{F2D5F119-A1B1-4346-9FC7-925721A60889}" type="presOf" srcId="{5BB43CA0-86C7-4EF8-8AD3-E22D9837724B}" destId="{E6FF2E75-17EC-416B-9CB8-209179DD49D3}" srcOrd="0" destOrd="0" presId="urn:microsoft.com/office/officeart/2008/layout/AlternatingHexagons"/>
    <dgm:cxn modelId="{EAF74735-4608-4FFB-840D-235FDF3F8B8F}" srcId="{C9658902-CF5F-4266-BCBA-AC1CDD39F84F}" destId="{9BC4A0C2-801F-4ECD-AA17-71C67AD386DB}" srcOrd="2" destOrd="0" parTransId="{82CAB14C-A9DC-410C-B25B-4D03804E3F5F}" sibTransId="{69092388-3FB0-44EA-9974-D057CB5FAFE5}"/>
    <dgm:cxn modelId="{5D3EF438-8859-4DB0-8D9D-96442E996A36}" srcId="{C9658902-CF5F-4266-BCBA-AC1CDD39F84F}" destId="{5BB43CA0-86C7-4EF8-8AD3-E22D9837724B}" srcOrd="0" destOrd="0" parTransId="{FAE7765C-B034-48CD-92FD-C5D8B02602EC}" sibTransId="{9E21D314-38BF-4CB0-983F-F385B428B667}"/>
    <dgm:cxn modelId="{CD6E6439-C631-47B7-A846-631E0FCD92CD}" type="presOf" srcId="{D4F33401-E1C5-46CE-A507-AE3B891893F9}" destId="{CA335ACB-09B1-4359-A888-3AB32AA2C4EB}" srcOrd="0" destOrd="0" presId="urn:microsoft.com/office/officeart/2008/layout/AlternatingHexagons"/>
    <dgm:cxn modelId="{613B335F-69E7-4523-A44F-57A097A76792}" type="presOf" srcId="{C9658902-CF5F-4266-BCBA-AC1CDD39F84F}" destId="{AE8C0313-F862-4D54-8527-38D6EF5A26B2}" srcOrd="0" destOrd="0" presId="urn:microsoft.com/office/officeart/2008/layout/AlternatingHexagons"/>
    <dgm:cxn modelId="{EB0F0644-6695-4017-9F29-EE6431255076}" type="presOf" srcId="{50F14F35-86B1-406C-AB01-5EB5D76D845C}" destId="{C1D25531-5656-4F11-B845-E5529F538A53}" srcOrd="0" destOrd="0" presId="urn:microsoft.com/office/officeart/2008/layout/AlternatingHexagons"/>
    <dgm:cxn modelId="{E7128344-6B57-493E-BF47-1CE2CD01FDF1}" srcId="{5BB43CA0-86C7-4EF8-8AD3-E22D9837724B}" destId="{9F6E646D-5E83-4A74-BE81-8DD9AB215F6E}" srcOrd="0" destOrd="0" parTransId="{FDC9FEAB-9EC9-4325-9E01-8B9265E5B65E}" sibTransId="{64A40C58-6745-497D-A3DB-D16AF05C0604}"/>
    <dgm:cxn modelId="{0EFD2468-8FD5-4436-BBAD-C04B865FC855}" srcId="{9BC4A0C2-801F-4ECD-AA17-71C67AD386DB}" destId="{86EE6E5D-BA93-4C49-B9E8-2176D035B1D2}" srcOrd="0" destOrd="0" parTransId="{9B53A145-2F58-43C9-ADA0-4F13C8C0BD2C}" sibTransId="{3CC7B756-86CE-4AD2-B84B-A0D0995BD280}"/>
    <dgm:cxn modelId="{FD9FAA95-17C6-42F7-BFA6-F3BD4E839B64}" srcId="{C9658902-CF5F-4266-BCBA-AC1CDD39F84F}" destId="{E62BA30B-8ADF-413C-A049-588037B67797}" srcOrd="1" destOrd="0" parTransId="{C63D5CEE-760F-423F-B8D1-E4923256D527}" sibTransId="{D4F33401-E1C5-46CE-A507-AE3B891893F9}"/>
    <dgm:cxn modelId="{168FAFA5-7087-437F-A0CB-0C21FAF1A79E}" type="presOf" srcId="{9E21D314-38BF-4CB0-983F-F385B428B667}" destId="{6F0D9FEA-7442-4E51-82C1-9AB3150D9B0C}" srcOrd="0" destOrd="0" presId="urn:microsoft.com/office/officeart/2008/layout/AlternatingHexagons"/>
    <dgm:cxn modelId="{A1BB28CA-DDC0-49C9-9E92-CE82283D60B4}" type="presOf" srcId="{9BC4A0C2-801F-4ECD-AA17-71C67AD386DB}" destId="{36D1F662-C93A-44CA-AA43-E9DC264E79B8}" srcOrd="0" destOrd="0" presId="urn:microsoft.com/office/officeart/2008/layout/AlternatingHexagons"/>
    <dgm:cxn modelId="{B8CDACD1-408D-4CB4-A762-386B5A76D318}" srcId="{E62BA30B-8ADF-413C-A049-588037B67797}" destId="{50F14F35-86B1-406C-AB01-5EB5D76D845C}" srcOrd="0" destOrd="0" parTransId="{17EB88CB-8DF5-4E58-AA6E-4693E94D0ACA}" sibTransId="{22AF86DF-6C72-41D2-A5C7-49F6A9F9D442}"/>
    <dgm:cxn modelId="{3EEAE7E2-CB88-45E0-8A87-62EAD553BF6F}" type="presOf" srcId="{E62BA30B-8ADF-413C-A049-588037B67797}" destId="{B375DD86-8C7B-4971-9E08-6A912413059D}" srcOrd="0" destOrd="0" presId="urn:microsoft.com/office/officeart/2008/layout/AlternatingHexagons"/>
    <dgm:cxn modelId="{4A211DE8-6361-4C59-A085-BB3C69D650B7}" type="presOf" srcId="{69092388-3FB0-44EA-9974-D057CB5FAFE5}" destId="{6415C15C-C61F-46FE-A508-05D9560A690D}" srcOrd="0" destOrd="0" presId="urn:microsoft.com/office/officeart/2008/layout/AlternatingHexagons"/>
    <dgm:cxn modelId="{C9CE030A-F16E-40F0-9EC7-F81BEDBE2154}" type="presParOf" srcId="{AE8C0313-F862-4D54-8527-38D6EF5A26B2}" destId="{9F38F1E3-E59B-4780-9BD3-DE4675C3BE92}" srcOrd="0" destOrd="0" presId="urn:microsoft.com/office/officeart/2008/layout/AlternatingHexagons"/>
    <dgm:cxn modelId="{2CAE883F-317E-472E-8BD0-089F6CD8AD2E}" type="presParOf" srcId="{9F38F1E3-E59B-4780-9BD3-DE4675C3BE92}" destId="{E6FF2E75-17EC-416B-9CB8-209179DD49D3}" srcOrd="0" destOrd="0" presId="urn:microsoft.com/office/officeart/2008/layout/AlternatingHexagons"/>
    <dgm:cxn modelId="{9EA4F66D-27B6-46B5-BC13-556D1EBDEB0A}" type="presParOf" srcId="{9F38F1E3-E59B-4780-9BD3-DE4675C3BE92}" destId="{E2FE80D2-9479-47AC-AA86-37F2A680C059}" srcOrd="1" destOrd="0" presId="urn:microsoft.com/office/officeart/2008/layout/AlternatingHexagons"/>
    <dgm:cxn modelId="{F6A2ACDB-222D-43F5-8375-C84BA15CB2B0}" type="presParOf" srcId="{9F38F1E3-E59B-4780-9BD3-DE4675C3BE92}" destId="{42C58DAA-E626-4828-BDFE-6784C98CAF46}" srcOrd="2" destOrd="0" presId="urn:microsoft.com/office/officeart/2008/layout/AlternatingHexagons"/>
    <dgm:cxn modelId="{39B129C9-E259-4D80-863B-71F7B5575809}" type="presParOf" srcId="{9F38F1E3-E59B-4780-9BD3-DE4675C3BE92}" destId="{930B10C5-D702-4A77-BA3E-640B8F0DF5FB}" srcOrd="3" destOrd="0" presId="urn:microsoft.com/office/officeart/2008/layout/AlternatingHexagons"/>
    <dgm:cxn modelId="{FDAE548E-EF38-430D-899B-ABD6324CBC08}" type="presParOf" srcId="{9F38F1E3-E59B-4780-9BD3-DE4675C3BE92}" destId="{6F0D9FEA-7442-4E51-82C1-9AB3150D9B0C}" srcOrd="4" destOrd="0" presId="urn:microsoft.com/office/officeart/2008/layout/AlternatingHexagons"/>
    <dgm:cxn modelId="{662F47FB-1DE9-4604-8345-417ABC935FF4}" type="presParOf" srcId="{AE8C0313-F862-4D54-8527-38D6EF5A26B2}" destId="{950A698C-8F6F-4AE3-9A36-A6AFF89A8FE9}" srcOrd="1" destOrd="0" presId="urn:microsoft.com/office/officeart/2008/layout/AlternatingHexagons"/>
    <dgm:cxn modelId="{CAD78561-3ABD-4699-A40F-FA6D8582685F}" type="presParOf" srcId="{AE8C0313-F862-4D54-8527-38D6EF5A26B2}" destId="{7E6D5755-F378-43D0-B92D-88E8B8E92A7C}" srcOrd="2" destOrd="0" presId="urn:microsoft.com/office/officeart/2008/layout/AlternatingHexagons"/>
    <dgm:cxn modelId="{0649D6AC-B8FD-4B38-ACBC-5D6F5F05E075}" type="presParOf" srcId="{7E6D5755-F378-43D0-B92D-88E8B8E92A7C}" destId="{B375DD86-8C7B-4971-9E08-6A912413059D}" srcOrd="0" destOrd="0" presId="urn:microsoft.com/office/officeart/2008/layout/AlternatingHexagons"/>
    <dgm:cxn modelId="{4E520836-1EE3-4617-B0A7-444DFD738B4F}" type="presParOf" srcId="{7E6D5755-F378-43D0-B92D-88E8B8E92A7C}" destId="{C1D25531-5656-4F11-B845-E5529F538A53}" srcOrd="1" destOrd="0" presId="urn:microsoft.com/office/officeart/2008/layout/AlternatingHexagons"/>
    <dgm:cxn modelId="{465C79F4-E7AC-42A1-A89B-E4897B4F2545}" type="presParOf" srcId="{7E6D5755-F378-43D0-B92D-88E8B8E92A7C}" destId="{C864CC35-BCE9-48B8-8978-33CCE165F3A5}" srcOrd="2" destOrd="0" presId="urn:microsoft.com/office/officeart/2008/layout/AlternatingHexagons"/>
    <dgm:cxn modelId="{C2E88796-0A18-425F-90AE-0836C816ACFB}" type="presParOf" srcId="{7E6D5755-F378-43D0-B92D-88E8B8E92A7C}" destId="{E8B04FE8-A86E-4B8B-A32A-0CFC0D99D488}" srcOrd="3" destOrd="0" presId="urn:microsoft.com/office/officeart/2008/layout/AlternatingHexagons"/>
    <dgm:cxn modelId="{DB2BD1B8-DFCD-46D0-8FAA-7FC3ED2A9F3C}" type="presParOf" srcId="{7E6D5755-F378-43D0-B92D-88E8B8E92A7C}" destId="{CA335ACB-09B1-4359-A888-3AB32AA2C4EB}" srcOrd="4" destOrd="0" presId="urn:microsoft.com/office/officeart/2008/layout/AlternatingHexagons"/>
    <dgm:cxn modelId="{46A2FE24-E78C-472A-9970-A1264F72B44E}" type="presParOf" srcId="{AE8C0313-F862-4D54-8527-38D6EF5A26B2}" destId="{EB1E27F4-5409-42F2-A818-3821C9168C3D}" srcOrd="3" destOrd="0" presId="urn:microsoft.com/office/officeart/2008/layout/AlternatingHexagons"/>
    <dgm:cxn modelId="{2278B88A-6E97-459E-8604-97F11BBE7DCB}" type="presParOf" srcId="{AE8C0313-F862-4D54-8527-38D6EF5A26B2}" destId="{5B47A366-1955-4117-BCB4-0B91523CAAA1}" srcOrd="4" destOrd="0" presId="urn:microsoft.com/office/officeart/2008/layout/AlternatingHexagons"/>
    <dgm:cxn modelId="{B6C70B8B-FBE6-4B09-8D43-F5C3C22F4911}" type="presParOf" srcId="{5B47A366-1955-4117-BCB4-0B91523CAAA1}" destId="{36D1F662-C93A-44CA-AA43-E9DC264E79B8}" srcOrd="0" destOrd="0" presId="urn:microsoft.com/office/officeart/2008/layout/AlternatingHexagons"/>
    <dgm:cxn modelId="{29240367-4A38-48B2-817C-AB54883C3B74}" type="presParOf" srcId="{5B47A366-1955-4117-BCB4-0B91523CAAA1}" destId="{C17C791C-817F-4269-8FA5-6216EB6641AB}" srcOrd="1" destOrd="0" presId="urn:microsoft.com/office/officeart/2008/layout/AlternatingHexagons"/>
    <dgm:cxn modelId="{7AF7B7EF-9484-47B4-8A56-23F884079108}" type="presParOf" srcId="{5B47A366-1955-4117-BCB4-0B91523CAAA1}" destId="{6231DE1A-CDAA-48F3-BC5B-AA72777FF353}" srcOrd="2" destOrd="0" presId="urn:microsoft.com/office/officeart/2008/layout/AlternatingHexagons"/>
    <dgm:cxn modelId="{6C971A29-4B12-474E-AB5B-B001D90BD8EA}" type="presParOf" srcId="{5B47A366-1955-4117-BCB4-0B91523CAAA1}" destId="{CBDB8835-8C8E-4797-A1A4-F08BB7F03238}" srcOrd="3" destOrd="0" presId="urn:microsoft.com/office/officeart/2008/layout/AlternatingHexagons"/>
    <dgm:cxn modelId="{469B05DE-78E5-4FB6-A69F-5EF6DC712875}" type="presParOf" srcId="{5B47A366-1955-4117-BCB4-0B91523CAAA1}" destId="{6415C15C-C61F-46FE-A508-05D9560A690D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125F52-67F1-480F-A786-F2839D881CAA}" type="doc">
      <dgm:prSet loTypeId="urn:microsoft.com/office/officeart/2005/8/layout/process1" loCatId="process" qsTypeId="urn:microsoft.com/office/officeart/2005/8/quickstyle/simple5" qsCatId="simple" csTypeId="urn:microsoft.com/office/officeart/2005/8/colors/accent1_1" csCatId="accent1" phldr="1"/>
      <dgm:spPr/>
    </dgm:pt>
    <dgm:pt modelId="{44CEA4D3-4F32-4FFB-9F3D-3EAAB015826A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prstClr val="white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prstClr>
            </a:gs>
            <a:gs pos="50000">
              <a:prstClr val="white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prstClr>
            </a:gs>
            <a:gs pos="100000">
              <a:prstClr val="white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prst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 spcFirstLastPara="0" vert="horz" wrap="square" lIns="83820" tIns="83820" rIns="83820" bIns="83820" numCol="1" spcCol="1270" anchor="ctr" anchorCtr="0"/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Kostenlose Erstberatung</a:t>
          </a:r>
        </a:p>
      </dgm:t>
    </dgm:pt>
    <dgm:pt modelId="{E24C2ABE-7478-4488-8EDD-3B36CE487D82}" type="parTrans" cxnId="{F2106BFD-AFD5-44FE-8E68-8C25533736D5}">
      <dgm:prSet/>
      <dgm:spPr/>
      <dgm:t>
        <a:bodyPr/>
        <a:lstStyle/>
        <a:p>
          <a:endParaRPr lang="de-DE"/>
        </a:p>
      </dgm:t>
    </dgm:pt>
    <dgm:pt modelId="{2391CCB5-B73B-4570-B092-2EEFF0160906}" type="sibTrans" cxnId="{F2106BFD-AFD5-44FE-8E68-8C25533736D5}">
      <dgm:prSet/>
      <dgm:spPr/>
      <dgm:t>
        <a:bodyPr/>
        <a:lstStyle/>
        <a:p>
          <a:endParaRPr lang="de-DE"/>
        </a:p>
      </dgm:t>
    </dgm:pt>
    <dgm:pt modelId="{0C7AC4DD-A469-41EF-B503-6BCCFDBE5B2C}">
      <dgm:prSet phldrT="[Text]"/>
      <dgm:spPr/>
      <dgm:t>
        <a:bodyPr/>
        <a:lstStyle/>
        <a:p>
          <a:r>
            <a:rPr lang="de-DE" dirty="0"/>
            <a:t>Planung</a:t>
          </a:r>
        </a:p>
      </dgm:t>
    </dgm:pt>
    <dgm:pt modelId="{DE4CEFF8-D09E-4617-9AC7-7BA9CBF77EC7}" type="parTrans" cxnId="{CE8B0109-EDC8-4022-90C5-BB5AC41C1229}">
      <dgm:prSet/>
      <dgm:spPr/>
      <dgm:t>
        <a:bodyPr/>
        <a:lstStyle/>
        <a:p>
          <a:endParaRPr lang="de-DE"/>
        </a:p>
      </dgm:t>
    </dgm:pt>
    <dgm:pt modelId="{CA5CCE6F-6549-4716-A1CB-E5E5A6874C9F}" type="sibTrans" cxnId="{CE8B0109-EDC8-4022-90C5-BB5AC41C1229}">
      <dgm:prSet/>
      <dgm:spPr/>
      <dgm:t>
        <a:bodyPr/>
        <a:lstStyle/>
        <a:p>
          <a:endParaRPr lang="de-DE"/>
        </a:p>
      </dgm:t>
    </dgm:pt>
    <dgm:pt modelId="{E3D088CF-3584-4B62-B57A-251806604271}">
      <dgm:prSet phldrT="[Text]"/>
      <dgm:spPr/>
      <dgm:t>
        <a:bodyPr/>
        <a:lstStyle/>
        <a:p>
          <a:r>
            <a:rPr lang="de-DE" dirty="0"/>
            <a:t>Fachgerechte Ausführung</a:t>
          </a:r>
        </a:p>
      </dgm:t>
    </dgm:pt>
    <dgm:pt modelId="{65E2743B-687C-45A4-804C-51EC9FB367C3}" type="parTrans" cxnId="{537BBFDF-507C-434F-993E-856D0743AFFB}">
      <dgm:prSet/>
      <dgm:spPr/>
      <dgm:t>
        <a:bodyPr/>
        <a:lstStyle/>
        <a:p>
          <a:endParaRPr lang="de-DE"/>
        </a:p>
      </dgm:t>
    </dgm:pt>
    <dgm:pt modelId="{ABCE3DD6-1DBA-4ADC-AB85-2C8E0F847DB2}" type="sibTrans" cxnId="{537BBFDF-507C-434F-993E-856D0743AFFB}">
      <dgm:prSet/>
      <dgm:spPr/>
      <dgm:t>
        <a:bodyPr/>
        <a:lstStyle/>
        <a:p>
          <a:endParaRPr lang="de-DE"/>
        </a:p>
      </dgm:t>
    </dgm:pt>
    <dgm:pt modelId="{CC1CD640-BB71-409A-844A-C12A5C699331}">
      <dgm:prSet/>
      <dgm:spPr/>
      <dgm:t>
        <a:bodyPr/>
        <a:lstStyle/>
        <a:p>
          <a:r>
            <a:rPr lang="de-DE" dirty="0"/>
            <a:t>Begleitung durch das Projekt</a:t>
          </a:r>
        </a:p>
      </dgm:t>
    </dgm:pt>
    <dgm:pt modelId="{E7ED2080-EC43-482D-87D9-267AD0E841EF}" type="parTrans" cxnId="{3F5BF314-3BFC-490B-9F73-2E35CE6E3295}">
      <dgm:prSet/>
      <dgm:spPr/>
      <dgm:t>
        <a:bodyPr/>
        <a:lstStyle/>
        <a:p>
          <a:endParaRPr lang="de-DE"/>
        </a:p>
      </dgm:t>
    </dgm:pt>
    <dgm:pt modelId="{DCDF19AD-4D5A-465C-906F-AFAF1111D186}" type="sibTrans" cxnId="{3F5BF314-3BFC-490B-9F73-2E35CE6E3295}">
      <dgm:prSet/>
      <dgm:spPr/>
      <dgm:t>
        <a:bodyPr/>
        <a:lstStyle/>
        <a:p>
          <a:endParaRPr lang="de-DE"/>
        </a:p>
      </dgm:t>
    </dgm:pt>
    <dgm:pt modelId="{3C351C2B-4DF0-4F96-BBF3-6A2A03E363A9}" type="pres">
      <dgm:prSet presAssocID="{6D125F52-67F1-480F-A786-F2839D881CAA}" presName="Name0" presStyleCnt="0">
        <dgm:presLayoutVars>
          <dgm:dir/>
          <dgm:resizeHandles val="exact"/>
        </dgm:presLayoutVars>
      </dgm:prSet>
      <dgm:spPr/>
    </dgm:pt>
    <dgm:pt modelId="{52C38130-8BE6-431C-8F97-584441A4B1D6}" type="pres">
      <dgm:prSet presAssocID="{44CEA4D3-4F32-4FFB-9F3D-3EAAB015826A}" presName="node" presStyleLbl="node1" presStyleIdx="0" presStyleCnt="4" custLinFactNeighborX="-12306" custLinFactNeighborY="-1641">
        <dgm:presLayoutVars>
          <dgm:bulletEnabled val="1"/>
        </dgm:presLayoutVars>
      </dgm:prSet>
      <dgm:spPr>
        <a:xfrm>
          <a:off x="0" y="1315082"/>
          <a:ext cx="3116438" cy="1869863"/>
        </a:xfrm>
        <a:prstGeom prst="roundRect">
          <a:avLst>
            <a:gd name="adj" fmla="val 10000"/>
          </a:avLst>
        </a:prstGeom>
      </dgm:spPr>
    </dgm:pt>
    <dgm:pt modelId="{FB065070-F4B8-465A-A6ED-A094A740623F}" type="pres">
      <dgm:prSet presAssocID="{2391CCB5-B73B-4570-B092-2EEFF0160906}" presName="sibTrans" presStyleLbl="sibTrans2D1" presStyleIdx="0" presStyleCnt="3"/>
      <dgm:spPr/>
    </dgm:pt>
    <dgm:pt modelId="{DA61C450-C90D-41FC-81B1-3B4E178FC9DB}" type="pres">
      <dgm:prSet presAssocID="{2391CCB5-B73B-4570-B092-2EEFF0160906}" presName="connectorText" presStyleLbl="sibTrans2D1" presStyleIdx="0" presStyleCnt="3"/>
      <dgm:spPr/>
    </dgm:pt>
    <dgm:pt modelId="{85FBF54F-417D-4C10-B954-08A8D8079148}" type="pres">
      <dgm:prSet presAssocID="{0C7AC4DD-A469-41EF-B503-6BCCFDBE5B2C}" presName="node" presStyleLbl="node1" presStyleIdx="1" presStyleCnt="4">
        <dgm:presLayoutVars>
          <dgm:bulletEnabled val="1"/>
        </dgm:presLayoutVars>
      </dgm:prSet>
      <dgm:spPr/>
    </dgm:pt>
    <dgm:pt modelId="{792117D4-0992-4BC1-94A5-1D2AC3E1A7F1}" type="pres">
      <dgm:prSet presAssocID="{CA5CCE6F-6549-4716-A1CB-E5E5A6874C9F}" presName="sibTrans" presStyleLbl="sibTrans2D1" presStyleIdx="1" presStyleCnt="3"/>
      <dgm:spPr/>
    </dgm:pt>
    <dgm:pt modelId="{A90A22EB-694D-41BB-92C3-961D1C1CDB94}" type="pres">
      <dgm:prSet presAssocID="{CA5CCE6F-6549-4716-A1CB-E5E5A6874C9F}" presName="connectorText" presStyleLbl="sibTrans2D1" presStyleIdx="1" presStyleCnt="3"/>
      <dgm:spPr/>
    </dgm:pt>
    <dgm:pt modelId="{557C0DB4-30DA-4D36-AA65-55ED202CC549}" type="pres">
      <dgm:prSet presAssocID="{E3D088CF-3584-4B62-B57A-251806604271}" presName="node" presStyleLbl="node1" presStyleIdx="2" presStyleCnt="4">
        <dgm:presLayoutVars>
          <dgm:bulletEnabled val="1"/>
        </dgm:presLayoutVars>
      </dgm:prSet>
      <dgm:spPr/>
    </dgm:pt>
    <dgm:pt modelId="{5149024A-0401-400D-BEA6-445B2876AF2B}" type="pres">
      <dgm:prSet presAssocID="{ABCE3DD6-1DBA-4ADC-AB85-2C8E0F847DB2}" presName="sibTrans" presStyleLbl="sibTrans2D1" presStyleIdx="2" presStyleCnt="3"/>
      <dgm:spPr/>
    </dgm:pt>
    <dgm:pt modelId="{8247BD05-FFCD-43BB-800B-18648225C0E9}" type="pres">
      <dgm:prSet presAssocID="{ABCE3DD6-1DBA-4ADC-AB85-2C8E0F847DB2}" presName="connectorText" presStyleLbl="sibTrans2D1" presStyleIdx="2" presStyleCnt="3"/>
      <dgm:spPr/>
    </dgm:pt>
    <dgm:pt modelId="{D310353D-11E7-4686-85E6-AF9E9AE1ADD9}" type="pres">
      <dgm:prSet presAssocID="{CC1CD640-BB71-409A-844A-C12A5C699331}" presName="node" presStyleLbl="node1" presStyleIdx="3" presStyleCnt="4">
        <dgm:presLayoutVars>
          <dgm:bulletEnabled val="1"/>
        </dgm:presLayoutVars>
      </dgm:prSet>
      <dgm:spPr/>
    </dgm:pt>
  </dgm:ptLst>
  <dgm:cxnLst>
    <dgm:cxn modelId="{CE8B0109-EDC8-4022-90C5-BB5AC41C1229}" srcId="{6D125F52-67F1-480F-A786-F2839D881CAA}" destId="{0C7AC4DD-A469-41EF-B503-6BCCFDBE5B2C}" srcOrd="1" destOrd="0" parTransId="{DE4CEFF8-D09E-4617-9AC7-7BA9CBF77EC7}" sibTransId="{CA5CCE6F-6549-4716-A1CB-E5E5A6874C9F}"/>
    <dgm:cxn modelId="{3F5BF314-3BFC-490B-9F73-2E35CE6E3295}" srcId="{6D125F52-67F1-480F-A786-F2839D881CAA}" destId="{CC1CD640-BB71-409A-844A-C12A5C699331}" srcOrd="3" destOrd="0" parTransId="{E7ED2080-EC43-482D-87D9-267AD0E841EF}" sibTransId="{DCDF19AD-4D5A-465C-906F-AFAF1111D186}"/>
    <dgm:cxn modelId="{4F967125-5DB5-47A7-9D7B-3CA8C129C04B}" type="presOf" srcId="{2391CCB5-B73B-4570-B092-2EEFF0160906}" destId="{DA61C450-C90D-41FC-81B1-3B4E178FC9DB}" srcOrd="1" destOrd="0" presId="urn:microsoft.com/office/officeart/2005/8/layout/process1"/>
    <dgm:cxn modelId="{95549443-F619-475D-A588-457BC71B0762}" type="presOf" srcId="{CA5CCE6F-6549-4716-A1CB-E5E5A6874C9F}" destId="{792117D4-0992-4BC1-94A5-1D2AC3E1A7F1}" srcOrd="0" destOrd="0" presId="urn:microsoft.com/office/officeart/2005/8/layout/process1"/>
    <dgm:cxn modelId="{2426F265-1220-4DB1-8F4B-EA9C20D96C14}" type="presOf" srcId="{44CEA4D3-4F32-4FFB-9F3D-3EAAB015826A}" destId="{52C38130-8BE6-431C-8F97-584441A4B1D6}" srcOrd="0" destOrd="0" presId="urn:microsoft.com/office/officeart/2005/8/layout/process1"/>
    <dgm:cxn modelId="{0B39D750-3C22-4123-8C98-84BDFE6ED40A}" type="presOf" srcId="{CC1CD640-BB71-409A-844A-C12A5C699331}" destId="{D310353D-11E7-4686-85E6-AF9E9AE1ADD9}" srcOrd="0" destOrd="0" presId="urn:microsoft.com/office/officeart/2005/8/layout/process1"/>
    <dgm:cxn modelId="{DED669A0-E9FE-4A68-9EF5-1F12539A0E7C}" type="presOf" srcId="{ABCE3DD6-1DBA-4ADC-AB85-2C8E0F847DB2}" destId="{5149024A-0401-400D-BEA6-445B2876AF2B}" srcOrd="0" destOrd="0" presId="urn:microsoft.com/office/officeart/2005/8/layout/process1"/>
    <dgm:cxn modelId="{F39CFCDD-2211-40B0-B334-1A218655E761}" type="presOf" srcId="{ABCE3DD6-1DBA-4ADC-AB85-2C8E0F847DB2}" destId="{8247BD05-FFCD-43BB-800B-18648225C0E9}" srcOrd="1" destOrd="0" presId="urn:microsoft.com/office/officeart/2005/8/layout/process1"/>
    <dgm:cxn modelId="{537BBFDF-507C-434F-993E-856D0743AFFB}" srcId="{6D125F52-67F1-480F-A786-F2839D881CAA}" destId="{E3D088CF-3584-4B62-B57A-251806604271}" srcOrd="2" destOrd="0" parTransId="{65E2743B-687C-45A4-804C-51EC9FB367C3}" sibTransId="{ABCE3DD6-1DBA-4ADC-AB85-2C8E0F847DB2}"/>
    <dgm:cxn modelId="{B815CEEA-BDEF-4DB4-8A10-DC32DCF7F590}" type="presOf" srcId="{0C7AC4DD-A469-41EF-B503-6BCCFDBE5B2C}" destId="{85FBF54F-417D-4C10-B954-08A8D8079148}" srcOrd="0" destOrd="0" presId="urn:microsoft.com/office/officeart/2005/8/layout/process1"/>
    <dgm:cxn modelId="{A32652F1-2B17-42E2-8BB8-5C7F35C22401}" type="presOf" srcId="{E3D088CF-3584-4B62-B57A-251806604271}" destId="{557C0DB4-30DA-4D36-AA65-55ED202CC549}" srcOrd="0" destOrd="0" presId="urn:microsoft.com/office/officeart/2005/8/layout/process1"/>
    <dgm:cxn modelId="{ED7DF0F5-4CE3-4996-A937-8C076FD28230}" type="presOf" srcId="{CA5CCE6F-6549-4716-A1CB-E5E5A6874C9F}" destId="{A90A22EB-694D-41BB-92C3-961D1C1CDB94}" srcOrd="1" destOrd="0" presId="urn:microsoft.com/office/officeart/2005/8/layout/process1"/>
    <dgm:cxn modelId="{2033AAF7-FDC9-4A96-BF42-1B23C45447C6}" type="presOf" srcId="{2391CCB5-B73B-4570-B092-2EEFF0160906}" destId="{FB065070-F4B8-465A-A6ED-A094A740623F}" srcOrd="0" destOrd="0" presId="urn:microsoft.com/office/officeart/2005/8/layout/process1"/>
    <dgm:cxn modelId="{F2C641FD-6408-4002-A3B3-FB6429CC6AE0}" type="presOf" srcId="{6D125F52-67F1-480F-A786-F2839D881CAA}" destId="{3C351C2B-4DF0-4F96-BBF3-6A2A03E363A9}" srcOrd="0" destOrd="0" presId="urn:microsoft.com/office/officeart/2005/8/layout/process1"/>
    <dgm:cxn modelId="{F2106BFD-AFD5-44FE-8E68-8C25533736D5}" srcId="{6D125F52-67F1-480F-A786-F2839D881CAA}" destId="{44CEA4D3-4F32-4FFB-9F3D-3EAAB015826A}" srcOrd="0" destOrd="0" parTransId="{E24C2ABE-7478-4488-8EDD-3B36CE487D82}" sibTransId="{2391CCB5-B73B-4570-B092-2EEFF0160906}"/>
    <dgm:cxn modelId="{F76982E0-A7C0-4A69-9F61-A5A3E646F984}" type="presParOf" srcId="{3C351C2B-4DF0-4F96-BBF3-6A2A03E363A9}" destId="{52C38130-8BE6-431C-8F97-584441A4B1D6}" srcOrd="0" destOrd="0" presId="urn:microsoft.com/office/officeart/2005/8/layout/process1"/>
    <dgm:cxn modelId="{0CA7DE33-AAC4-43CE-BA5D-19F620EF3832}" type="presParOf" srcId="{3C351C2B-4DF0-4F96-BBF3-6A2A03E363A9}" destId="{FB065070-F4B8-465A-A6ED-A094A740623F}" srcOrd="1" destOrd="0" presId="urn:microsoft.com/office/officeart/2005/8/layout/process1"/>
    <dgm:cxn modelId="{8306201C-07BD-418D-ACBF-06DE94B54987}" type="presParOf" srcId="{FB065070-F4B8-465A-A6ED-A094A740623F}" destId="{DA61C450-C90D-41FC-81B1-3B4E178FC9DB}" srcOrd="0" destOrd="0" presId="urn:microsoft.com/office/officeart/2005/8/layout/process1"/>
    <dgm:cxn modelId="{C8C21FD2-ADD5-4FF4-AB6B-A411E03EEBC2}" type="presParOf" srcId="{3C351C2B-4DF0-4F96-BBF3-6A2A03E363A9}" destId="{85FBF54F-417D-4C10-B954-08A8D8079148}" srcOrd="2" destOrd="0" presId="urn:microsoft.com/office/officeart/2005/8/layout/process1"/>
    <dgm:cxn modelId="{F8E614BA-47D0-43A9-8F57-66FF0DDAF4F3}" type="presParOf" srcId="{3C351C2B-4DF0-4F96-BBF3-6A2A03E363A9}" destId="{792117D4-0992-4BC1-94A5-1D2AC3E1A7F1}" srcOrd="3" destOrd="0" presId="urn:microsoft.com/office/officeart/2005/8/layout/process1"/>
    <dgm:cxn modelId="{98D72C7D-65F4-4A0D-9198-288DC86D99B6}" type="presParOf" srcId="{792117D4-0992-4BC1-94A5-1D2AC3E1A7F1}" destId="{A90A22EB-694D-41BB-92C3-961D1C1CDB94}" srcOrd="0" destOrd="0" presId="urn:microsoft.com/office/officeart/2005/8/layout/process1"/>
    <dgm:cxn modelId="{EADEB827-A1EC-438A-A664-88F15D0A3830}" type="presParOf" srcId="{3C351C2B-4DF0-4F96-BBF3-6A2A03E363A9}" destId="{557C0DB4-30DA-4D36-AA65-55ED202CC549}" srcOrd="4" destOrd="0" presId="urn:microsoft.com/office/officeart/2005/8/layout/process1"/>
    <dgm:cxn modelId="{DEF2931F-D458-471E-8820-6E66ACFCE858}" type="presParOf" srcId="{3C351C2B-4DF0-4F96-BBF3-6A2A03E363A9}" destId="{5149024A-0401-400D-BEA6-445B2876AF2B}" srcOrd="5" destOrd="0" presId="urn:microsoft.com/office/officeart/2005/8/layout/process1"/>
    <dgm:cxn modelId="{50348DF3-DB57-4D7E-B19D-E0BF1B6356EE}" type="presParOf" srcId="{5149024A-0401-400D-BEA6-445B2876AF2B}" destId="{8247BD05-FFCD-43BB-800B-18648225C0E9}" srcOrd="0" destOrd="0" presId="urn:microsoft.com/office/officeart/2005/8/layout/process1"/>
    <dgm:cxn modelId="{18CAA720-370F-47E3-B55A-6849BE8B5730}" type="presParOf" srcId="{3C351C2B-4DF0-4F96-BBF3-6A2A03E363A9}" destId="{D310353D-11E7-4686-85E6-AF9E9AE1ADD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125F52-67F1-480F-A786-F2839D881CAA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</dgm:pt>
    <dgm:pt modelId="{44CEA4D3-4F32-4FFB-9F3D-3EAAB015826A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 spcFirstLastPara="0" vert="horz" wrap="square" lIns="83820" tIns="83820" rIns="83820" bIns="83820" numCol="1" spcCol="1270" anchor="ctr" anchorCtr="0"/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>
              <a:latin typeface="Calibri"/>
              <a:ea typeface="+mn-ea"/>
              <a:cs typeface="+mn-cs"/>
            </a:rPr>
            <a:t>Kostenlose Erstberatung</a:t>
          </a:r>
        </a:p>
      </dgm:t>
    </dgm:pt>
    <dgm:pt modelId="{E24C2ABE-7478-4488-8EDD-3B36CE487D82}" type="parTrans" cxnId="{F2106BFD-AFD5-44FE-8E68-8C25533736D5}">
      <dgm:prSet/>
      <dgm:spPr/>
      <dgm:t>
        <a:bodyPr/>
        <a:lstStyle/>
        <a:p>
          <a:endParaRPr lang="de-DE"/>
        </a:p>
      </dgm:t>
    </dgm:pt>
    <dgm:pt modelId="{2391CCB5-B73B-4570-B092-2EEFF0160906}" type="sibTrans" cxnId="{F2106BFD-AFD5-44FE-8E68-8C25533736D5}">
      <dgm:prSet/>
      <dgm:spPr/>
      <dgm:t>
        <a:bodyPr/>
        <a:lstStyle/>
        <a:p>
          <a:endParaRPr lang="de-DE"/>
        </a:p>
      </dgm:t>
    </dgm:pt>
    <dgm:pt modelId="{0C7AC4DD-A469-41EF-B503-6BCCFDBE5B2C}">
      <dgm:prSet phldrT="[Text]"/>
      <dgm:spPr/>
      <dgm:t>
        <a:bodyPr/>
        <a:lstStyle/>
        <a:p>
          <a:r>
            <a:rPr lang="de-DE" dirty="0"/>
            <a:t>Planung</a:t>
          </a:r>
        </a:p>
      </dgm:t>
    </dgm:pt>
    <dgm:pt modelId="{DE4CEFF8-D09E-4617-9AC7-7BA9CBF77EC7}" type="parTrans" cxnId="{CE8B0109-EDC8-4022-90C5-BB5AC41C1229}">
      <dgm:prSet/>
      <dgm:spPr/>
      <dgm:t>
        <a:bodyPr/>
        <a:lstStyle/>
        <a:p>
          <a:endParaRPr lang="de-DE"/>
        </a:p>
      </dgm:t>
    </dgm:pt>
    <dgm:pt modelId="{CA5CCE6F-6549-4716-A1CB-E5E5A6874C9F}" type="sibTrans" cxnId="{CE8B0109-EDC8-4022-90C5-BB5AC41C1229}">
      <dgm:prSet/>
      <dgm:spPr/>
      <dgm:t>
        <a:bodyPr/>
        <a:lstStyle/>
        <a:p>
          <a:endParaRPr lang="de-DE"/>
        </a:p>
      </dgm:t>
    </dgm:pt>
    <dgm:pt modelId="{E3D088CF-3584-4B62-B57A-251806604271}">
      <dgm:prSet phldrT="[Text]"/>
      <dgm:spPr/>
      <dgm:t>
        <a:bodyPr/>
        <a:lstStyle/>
        <a:p>
          <a:r>
            <a:rPr lang="de-DE" dirty="0"/>
            <a:t>Fachgerechte Ausführung</a:t>
          </a:r>
        </a:p>
      </dgm:t>
    </dgm:pt>
    <dgm:pt modelId="{65E2743B-687C-45A4-804C-51EC9FB367C3}" type="parTrans" cxnId="{537BBFDF-507C-434F-993E-856D0743AFFB}">
      <dgm:prSet/>
      <dgm:spPr/>
      <dgm:t>
        <a:bodyPr/>
        <a:lstStyle/>
        <a:p>
          <a:endParaRPr lang="de-DE"/>
        </a:p>
      </dgm:t>
    </dgm:pt>
    <dgm:pt modelId="{ABCE3DD6-1DBA-4ADC-AB85-2C8E0F847DB2}" type="sibTrans" cxnId="{537BBFDF-507C-434F-993E-856D0743AFFB}">
      <dgm:prSet/>
      <dgm:spPr/>
      <dgm:t>
        <a:bodyPr/>
        <a:lstStyle/>
        <a:p>
          <a:endParaRPr lang="de-DE"/>
        </a:p>
      </dgm:t>
    </dgm:pt>
    <dgm:pt modelId="{CC1CD640-BB71-409A-844A-C12A5C699331}">
      <dgm:prSet/>
      <dgm:spPr/>
      <dgm:t>
        <a:bodyPr/>
        <a:lstStyle/>
        <a:p>
          <a:r>
            <a:rPr lang="de-DE" dirty="0"/>
            <a:t>Begleitung durch das Projekt</a:t>
          </a:r>
        </a:p>
      </dgm:t>
    </dgm:pt>
    <dgm:pt modelId="{E7ED2080-EC43-482D-87D9-267AD0E841EF}" type="parTrans" cxnId="{3F5BF314-3BFC-490B-9F73-2E35CE6E3295}">
      <dgm:prSet/>
      <dgm:spPr/>
      <dgm:t>
        <a:bodyPr/>
        <a:lstStyle/>
        <a:p>
          <a:endParaRPr lang="de-DE"/>
        </a:p>
      </dgm:t>
    </dgm:pt>
    <dgm:pt modelId="{DCDF19AD-4D5A-465C-906F-AFAF1111D186}" type="sibTrans" cxnId="{3F5BF314-3BFC-490B-9F73-2E35CE6E3295}">
      <dgm:prSet/>
      <dgm:spPr/>
      <dgm:t>
        <a:bodyPr/>
        <a:lstStyle/>
        <a:p>
          <a:endParaRPr lang="de-DE"/>
        </a:p>
      </dgm:t>
    </dgm:pt>
    <dgm:pt modelId="{3C351C2B-4DF0-4F96-BBF3-6A2A03E363A9}" type="pres">
      <dgm:prSet presAssocID="{6D125F52-67F1-480F-A786-F2839D881CAA}" presName="Name0" presStyleCnt="0">
        <dgm:presLayoutVars>
          <dgm:dir/>
          <dgm:resizeHandles val="exact"/>
        </dgm:presLayoutVars>
      </dgm:prSet>
      <dgm:spPr/>
    </dgm:pt>
    <dgm:pt modelId="{52C38130-8BE6-431C-8F97-584441A4B1D6}" type="pres">
      <dgm:prSet presAssocID="{44CEA4D3-4F32-4FFB-9F3D-3EAAB015826A}" presName="node" presStyleLbl="node1" presStyleIdx="0" presStyleCnt="4" custLinFactNeighborX="-12306" custLinFactNeighborY="-1641">
        <dgm:presLayoutVars>
          <dgm:bulletEnabled val="1"/>
        </dgm:presLayoutVars>
      </dgm:prSet>
      <dgm:spPr>
        <a:xfrm>
          <a:off x="0" y="1315082"/>
          <a:ext cx="3116438" cy="1869863"/>
        </a:xfrm>
        <a:prstGeom prst="roundRect">
          <a:avLst>
            <a:gd name="adj" fmla="val 10000"/>
          </a:avLst>
        </a:prstGeom>
      </dgm:spPr>
    </dgm:pt>
    <dgm:pt modelId="{FB065070-F4B8-465A-A6ED-A094A740623F}" type="pres">
      <dgm:prSet presAssocID="{2391CCB5-B73B-4570-B092-2EEFF0160906}" presName="sibTrans" presStyleLbl="sibTrans2D1" presStyleIdx="0" presStyleCnt="3"/>
      <dgm:spPr/>
    </dgm:pt>
    <dgm:pt modelId="{DA61C450-C90D-41FC-81B1-3B4E178FC9DB}" type="pres">
      <dgm:prSet presAssocID="{2391CCB5-B73B-4570-B092-2EEFF0160906}" presName="connectorText" presStyleLbl="sibTrans2D1" presStyleIdx="0" presStyleCnt="3"/>
      <dgm:spPr/>
    </dgm:pt>
    <dgm:pt modelId="{85FBF54F-417D-4C10-B954-08A8D8079148}" type="pres">
      <dgm:prSet presAssocID="{0C7AC4DD-A469-41EF-B503-6BCCFDBE5B2C}" presName="node" presStyleLbl="node1" presStyleIdx="1" presStyleCnt="4">
        <dgm:presLayoutVars>
          <dgm:bulletEnabled val="1"/>
        </dgm:presLayoutVars>
      </dgm:prSet>
      <dgm:spPr/>
    </dgm:pt>
    <dgm:pt modelId="{792117D4-0992-4BC1-94A5-1D2AC3E1A7F1}" type="pres">
      <dgm:prSet presAssocID="{CA5CCE6F-6549-4716-A1CB-E5E5A6874C9F}" presName="sibTrans" presStyleLbl="sibTrans2D1" presStyleIdx="1" presStyleCnt="3"/>
      <dgm:spPr/>
    </dgm:pt>
    <dgm:pt modelId="{A90A22EB-694D-41BB-92C3-961D1C1CDB94}" type="pres">
      <dgm:prSet presAssocID="{CA5CCE6F-6549-4716-A1CB-E5E5A6874C9F}" presName="connectorText" presStyleLbl="sibTrans2D1" presStyleIdx="1" presStyleCnt="3"/>
      <dgm:spPr/>
    </dgm:pt>
    <dgm:pt modelId="{557C0DB4-30DA-4D36-AA65-55ED202CC549}" type="pres">
      <dgm:prSet presAssocID="{E3D088CF-3584-4B62-B57A-251806604271}" presName="node" presStyleLbl="node1" presStyleIdx="2" presStyleCnt="4">
        <dgm:presLayoutVars>
          <dgm:bulletEnabled val="1"/>
        </dgm:presLayoutVars>
      </dgm:prSet>
      <dgm:spPr/>
    </dgm:pt>
    <dgm:pt modelId="{5149024A-0401-400D-BEA6-445B2876AF2B}" type="pres">
      <dgm:prSet presAssocID="{ABCE3DD6-1DBA-4ADC-AB85-2C8E0F847DB2}" presName="sibTrans" presStyleLbl="sibTrans2D1" presStyleIdx="2" presStyleCnt="3"/>
      <dgm:spPr/>
    </dgm:pt>
    <dgm:pt modelId="{8247BD05-FFCD-43BB-800B-18648225C0E9}" type="pres">
      <dgm:prSet presAssocID="{ABCE3DD6-1DBA-4ADC-AB85-2C8E0F847DB2}" presName="connectorText" presStyleLbl="sibTrans2D1" presStyleIdx="2" presStyleCnt="3"/>
      <dgm:spPr/>
    </dgm:pt>
    <dgm:pt modelId="{D310353D-11E7-4686-85E6-AF9E9AE1ADD9}" type="pres">
      <dgm:prSet presAssocID="{CC1CD640-BB71-409A-844A-C12A5C699331}" presName="node" presStyleLbl="node1" presStyleIdx="3" presStyleCnt="4">
        <dgm:presLayoutVars>
          <dgm:bulletEnabled val="1"/>
        </dgm:presLayoutVars>
      </dgm:prSet>
      <dgm:spPr/>
    </dgm:pt>
  </dgm:ptLst>
  <dgm:cxnLst>
    <dgm:cxn modelId="{CE8B0109-EDC8-4022-90C5-BB5AC41C1229}" srcId="{6D125F52-67F1-480F-A786-F2839D881CAA}" destId="{0C7AC4DD-A469-41EF-B503-6BCCFDBE5B2C}" srcOrd="1" destOrd="0" parTransId="{DE4CEFF8-D09E-4617-9AC7-7BA9CBF77EC7}" sibTransId="{CA5CCE6F-6549-4716-A1CB-E5E5A6874C9F}"/>
    <dgm:cxn modelId="{3F5BF314-3BFC-490B-9F73-2E35CE6E3295}" srcId="{6D125F52-67F1-480F-A786-F2839D881CAA}" destId="{CC1CD640-BB71-409A-844A-C12A5C699331}" srcOrd="3" destOrd="0" parTransId="{E7ED2080-EC43-482D-87D9-267AD0E841EF}" sibTransId="{DCDF19AD-4D5A-465C-906F-AFAF1111D186}"/>
    <dgm:cxn modelId="{4F967125-5DB5-47A7-9D7B-3CA8C129C04B}" type="presOf" srcId="{2391CCB5-B73B-4570-B092-2EEFF0160906}" destId="{DA61C450-C90D-41FC-81B1-3B4E178FC9DB}" srcOrd="1" destOrd="0" presId="urn:microsoft.com/office/officeart/2005/8/layout/process1"/>
    <dgm:cxn modelId="{95549443-F619-475D-A588-457BC71B0762}" type="presOf" srcId="{CA5CCE6F-6549-4716-A1CB-E5E5A6874C9F}" destId="{792117D4-0992-4BC1-94A5-1D2AC3E1A7F1}" srcOrd="0" destOrd="0" presId="urn:microsoft.com/office/officeart/2005/8/layout/process1"/>
    <dgm:cxn modelId="{2426F265-1220-4DB1-8F4B-EA9C20D96C14}" type="presOf" srcId="{44CEA4D3-4F32-4FFB-9F3D-3EAAB015826A}" destId="{52C38130-8BE6-431C-8F97-584441A4B1D6}" srcOrd="0" destOrd="0" presId="urn:microsoft.com/office/officeart/2005/8/layout/process1"/>
    <dgm:cxn modelId="{0B39D750-3C22-4123-8C98-84BDFE6ED40A}" type="presOf" srcId="{CC1CD640-BB71-409A-844A-C12A5C699331}" destId="{D310353D-11E7-4686-85E6-AF9E9AE1ADD9}" srcOrd="0" destOrd="0" presId="urn:microsoft.com/office/officeart/2005/8/layout/process1"/>
    <dgm:cxn modelId="{DED669A0-E9FE-4A68-9EF5-1F12539A0E7C}" type="presOf" srcId="{ABCE3DD6-1DBA-4ADC-AB85-2C8E0F847DB2}" destId="{5149024A-0401-400D-BEA6-445B2876AF2B}" srcOrd="0" destOrd="0" presId="urn:microsoft.com/office/officeart/2005/8/layout/process1"/>
    <dgm:cxn modelId="{F39CFCDD-2211-40B0-B334-1A218655E761}" type="presOf" srcId="{ABCE3DD6-1DBA-4ADC-AB85-2C8E0F847DB2}" destId="{8247BD05-FFCD-43BB-800B-18648225C0E9}" srcOrd="1" destOrd="0" presId="urn:microsoft.com/office/officeart/2005/8/layout/process1"/>
    <dgm:cxn modelId="{537BBFDF-507C-434F-993E-856D0743AFFB}" srcId="{6D125F52-67F1-480F-A786-F2839D881CAA}" destId="{E3D088CF-3584-4B62-B57A-251806604271}" srcOrd="2" destOrd="0" parTransId="{65E2743B-687C-45A4-804C-51EC9FB367C3}" sibTransId="{ABCE3DD6-1DBA-4ADC-AB85-2C8E0F847DB2}"/>
    <dgm:cxn modelId="{B815CEEA-BDEF-4DB4-8A10-DC32DCF7F590}" type="presOf" srcId="{0C7AC4DD-A469-41EF-B503-6BCCFDBE5B2C}" destId="{85FBF54F-417D-4C10-B954-08A8D8079148}" srcOrd="0" destOrd="0" presId="urn:microsoft.com/office/officeart/2005/8/layout/process1"/>
    <dgm:cxn modelId="{A32652F1-2B17-42E2-8BB8-5C7F35C22401}" type="presOf" srcId="{E3D088CF-3584-4B62-B57A-251806604271}" destId="{557C0DB4-30DA-4D36-AA65-55ED202CC549}" srcOrd="0" destOrd="0" presId="urn:microsoft.com/office/officeart/2005/8/layout/process1"/>
    <dgm:cxn modelId="{ED7DF0F5-4CE3-4996-A937-8C076FD28230}" type="presOf" srcId="{CA5CCE6F-6549-4716-A1CB-E5E5A6874C9F}" destId="{A90A22EB-694D-41BB-92C3-961D1C1CDB94}" srcOrd="1" destOrd="0" presId="urn:microsoft.com/office/officeart/2005/8/layout/process1"/>
    <dgm:cxn modelId="{2033AAF7-FDC9-4A96-BF42-1B23C45447C6}" type="presOf" srcId="{2391CCB5-B73B-4570-B092-2EEFF0160906}" destId="{FB065070-F4B8-465A-A6ED-A094A740623F}" srcOrd="0" destOrd="0" presId="urn:microsoft.com/office/officeart/2005/8/layout/process1"/>
    <dgm:cxn modelId="{F2C641FD-6408-4002-A3B3-FB6429CC6AE0}" type="presOf" srcId="{6D125F52-67F1-480F-A786-F2839D881CAA}" destId="{3C351C2B-4DF0-4F96-BBF3-6A2A03E363A9}" srcOrd="0" destOrd="0" presId="urn:microsoft.com/office/officeart/2005/8/layout/process1"/>
    <dgm:cxn modelId="{F2106BFD-AFD5-44FE-8E68-8C25533736D5}" srcId="{6D125F52-67F1-480F-A786-F2839D881CAA}" destId="{44CEA4D3-4F32-4FFB-9F3D-3EAAB015826A}" srcOrd="0" destOrd="0" parTransId="{E24C2ABE-7478-4488-8EDD-3B36CE487D82}" sibTransId="{2391CCB5-B73B-4570-B092-2EEFF0160906}"/>
    <dgm:cxn modelId="{F76982E0-A7C0-4A69-9F61-A5A3E646F984}" type="presParOf" srcId="{3C351C2B-4DF0-4F96-BBF3-6A2A03E363A9}" destId="{52C38130-8BE6-431C-8F97-584441A4B1D6}" srcOrd="0" destOrd="0" presId="urn:microsoft.com/office/officeart/2005/8/layout/process1"/>
    <dgm:cxn modelId="{0CA7DE33-AAC4-43CE-BA5D-19F620EF3832}" type="presParOf" srcId="{3C351C2B-4DF0-4F96-BBF3-6A2A03E363A9}" destId="{FB065070-F4B8-465A-A6ED-A094A740623F}" srcOrd="1" destOrd="0" presId="urn:microsoft.com/office/officeart/2005/8/layout/process1"/>
    <dgm:cxn modelId="{8306201C-07BD-418D-ACBF-06DE94B54987}" type="presParOf" srcId="{FB065070-F4B8-465A-A6ED-A094A740623F}" destId="{DA61C450-C90D-41FC-81B1-3B4E178FC9DB}" srcOrd="0" destOrd="0" presId="urn:microsoft.com/office/officeart/2005/8/layout/process1"/>
    <dgm:cxn modelId="{C8C21FD2-ADD5-4FF4-AB6B-A411E03EEBC2}" type="presParOf" srcId="{3C351C2B-4DF0-4F96-BBF3-6A2A03E363A9}" destId="{85FBF54F-417D-4C10-B954-08A8D8079148}" srcOrd="2" destOrd="0" presId="urn:microsoft.com/office/officeart/2005/8/layout/process1"/>
    <dgm:cxn modelId="{F8E614BA-47D0-43A9-8F57-66FF0DDAF4F3}" type="presParOf" srcId="{3C351C2B-4DF0-4F96-BBF3-6A2A03E363A9}" destId="{792117D4-0992-4BC1-94A5-1D2AC3E1A7F1}" srcOrd="3" destOrd="0" presId="urn:microsoft.com/office/officeart/2005/8/layout/process1"/>
    <dgm:cxn modelId="{98D72C7D-65F4-4A0D-9198-288DC86D99B6}" type="presParOf" srcId="{792117D4-0992-4BC1-94A5-1D2AC3E1A7F1}" destId="{A90A22EB-694D-41BB-92C3-961D1C1CDB94}" srcOrd="0" destOrd="0" presId="urn:microsoft.com/office/officeart/2005/8/layout/process1"/>
    <dgm:cxn modelId="{EADEB827-A1EC-438A-A664-88F15D0A3830}" type="presParOf" srcId="{3C351C2B-4DF0-4F96-BBF3-6A2A03E363A9}" destId="{557C0DB4-30DA-4D36-AA65-55ED202CC549}" srcOrd="4" destOrd="0" presId="urn:microsoft.com/office/officeart/2005/8/layout/process1"/>
    <dgm:cxn modelId="{DEF2931F-D458-471E-8820-6E66ACFCE858}" type="presParOf" srcId="{3C351C2B-4DF0-4F96-BBF3-6A2A03E363A9}" destId="{5149024A-0401-400D-BEA6-445B2876AF2B}" srcOrd="5" destOrd="0" presId="urn:microsoft.com/office/officeart/2005/8/layout/process1"/>
    <dgm:cxn modelId="{50348DF3-DB57-4D7E-B19D-E0BF1B6356EE}" type="presParOf" srcId="{5149024A-0401-400D-BEA6-445B2876AF2B}" destId="{8247BD05-FFCD-43BB-800B-18648225C0E9}" srcOrd="0" destOrd="0" presId="urn:microsoft.com/office/officeart/2005/8/layout/process1"/>
    <dgm:cxn modelId="{18CAA720-370F-47E3-B55A-6849BE8B5730}" type="presParOf" srcId="{3C351C2B-4DF0-4F96-BBF3-6A2A03E363A9}" destId="{D310353D-11E7-4686-85E6-AF9E9AE1ADD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125F52-67F1-480F-A786-F2839D881CAA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</dgm:pt>
    <dgm:pt modelId="{44CEA4D3-4F32-4FFB-9F3D-3EAAB015826A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CE2908"/>
        </a:solidFill>
      </dgm:spPr>
      <dgm:t>
        <a:bodyPr spcFirstLastPara="0" vert="horz" wrap="square" lIns="83820" tIns="83820" rIns="83820" bIns="83820" numCol="1" spcCol="1270" anchor="ctr" anchorCtr="0"/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1" kern="1200" dirty="0">
              <a:latin typeface="Calibri"/>
              <a:ea typeface="+mn-ea"/>
              <a:cs typeface="+mn-cs"/>
            </a:rPr>
            <a:t>Kostenlose Erstberatung</a:t>
          </a:r>
        </a:p>
      </dgm:t>
    </dgm:pt>
    <dgm:pt modelId="{E24C2ABE-7478-4488-8EDD-3B36CE487D82}" type="parTrans" cxnId="{F2106BFD-AFD5-44FE-8E68-8C25533736D5}">
      <dgm:prSet/>
      <dgm:spPr/>
      <dgm:t>
        <a:bodyPr/>
        <a:lstStyle/>
        <a:p>
          <a:endParaRPr lang="de-DE"/>
        </a:p>
      </dgm:t>
    </dgm:pt>
    <dgm:pt modelId="{2391CCB5-B73B-4570-B092-2EEFF0160906}" type="sibTrans" cxnId="{F2106BFD-AFD5-44FE-8E68-8C25533736D5}">
      <dgm:prSet/>
      <dgm:spPr/>
      <dgm:t>
        <a:bodyPr/>
        <a:lstStyle/>
        <a:p>
          <a:endParaRPr lang="de-DE"/>
        </a:p>
      </dgm:t>
    </dgm:pt>
    <dgm:pt modelId="{0C7AC4DD-A469-41EF-B503-6BCCFDBE5B2C}">
      <dgm:prSet phldrT="[Text]"/>
      <dgm:spPr/>
      <dgm:t>
        <a:bodyPr/>
        <a:lstStyle/>
        <a:p>
          <a:r>
            <a:rPr lang="de-DE" dirty="0"/>
            <a:t>Planung</a:t>
          </a:r>
        </a:p>
      </dgm:t>
    </dgm:pt>
    <dgm:pt modelId="{DE4CEFF8-D09E-4617-9AC7-7BA9CBF77EC7}" type="parTrans" cxnId="{CE8B0109-EDC8-4022-90C5-BB5AC41C1229}">
      <dgm:prSet/>
      <dgm:spPr/>
      <dgm:t>
        <a:bodyPr/>
        <a:lstStyle/>
        <a:p>
          <a:endParaRPr lang="de-DE"/>
        </a:p>
      </dgm:t>
    </dgm:pt>
    <dgm:pt modelId="{CA5CCE6F-6549-4716-A1CB-E5E5A6874C9F}" type="sibTrans" cxnId="{CE8B0109-EDC8-4022-90C5-BB5AC41C1229}">
      <dgm:prSet/>
      <dgm:spPr/>
      <dgm:t>
        <a:bodyPr/>
        <a:lstStyle/>
        <a:p>
          <a:endParaRPr lang="de-DE"/>
        </a:p>
      </dgm:t>
    </dgm:pt>
    <dgm:pt modelId="{E3D088CF-3584-4B62-B57A-251806604271}">
      <dgm:prSet phldrT="[Text]"/>
      <dgm:spPr/>
      <dgm:t>
        <a:bodyPr/>
        <a:lstStyle/>
        <a:p>
          <a:r>
            <a:rPr lang="de-DE" dirty="0"/>
            <a:t>Fachgerechte Ausführung</a:t>
          </a:r>
        </a:p>
      </dgm:t>
    </dgm:pt>
    <dgm:pt modelId="{65E2743B-687C-45A4-804C-51EC9FB367C3}" type="parTrans" cxnId="{537BBFDF-507C-434F-993E-856D0743AFFB}">
      <dgm:prSet/>
      <dgm:spPr/>
      <dgm:t>
        <a:bodyPr/>
        <a:lstStyle/>
        <a:p>
          <a:endParaRPr lang="de-DE"/>
        </a:p>
      </dgm:t>
    </dgm:pt>
    <dgm:pt modelId="{ABCE3DD6-1DBA-4ADC-AB85-2C8E0F847DB2}" type="sibTrans" cxnId="{537BBFDF-507C-434F-993E-856D0743AFFB}">
      <dgm:prSet/>
      <dgm:spPr/>
      <dgm:t>
        <a:bodyPr/>
        <a:lstStyle/>
        <a:p>
          <a:endParaRPr lang="de-DE"/>
        </a:p>
      </dgm:t>
    </dgm:pt>
    <dgm:pt modelId="{CC1CD640-BB71-409A-844A-C12A5C699331}">
      <dgm:prSet/>
      <dgm:spPr/>
      <dgm:t>
        <a:bodyPr/>
        <a:lstStyle/>
        <a:p>
          <a:r>
            <a:rPr lang="de-DE" dirty="0"/>
            <a:t>Begleitung durch das Projekt</a:t>
          </a:r>
        </a:p>
      </dgm:t>
    </dgm:pt>
    <dgm:pt modelId="{E7ED2080-EC43-482D-87D9-267AD0E841EF}" type="parTrans" cxnId="{3F5BF314-3BFC-490B-9F73-2E35CE6E3295}">
      <dgm:prSet/>
      <dgm:spPr/>
      <dgm:t>
        <a:bodyPr/>
        <a:lstStyle/>
        <a:p>
          <a:endParaRPr lang="de-DE"/>
        </a:p>
      </dgm:t>
    </dgm:pt>
    <dgm:pt modelId="{DCDF19AD-4D5A-465C-906F-AFAF1111D186}" type="sibTrans" cxnId="{3F5BF314-3BFC-490B-9F73-2E35CE6E3295}">
      <dgm:prSet/>
      <dgm:spPr/>
      <dgm:t>
        <a:bodyPr/>
        <a:lstStyle/>
        <a:p>
          <a:endParaRPr lang="de-DE"/>
        </a:p>
      </dgm:t>
    </dgm:pt>
    <dgm:pt modelId="{3C351C2B-4DF0-4F96-BBF3-6A2A03E363A9}" type="pres">
      <dgm:prSet presAssocID="{6D125F52-67F1-480F-A786-F2839D881CAA}" presName="Name0" presStyleCnt="0">
        <dgm:presLayoutVars>
          <dgm:dir/>
          <dgm:resizeHandles val="exact"/>
        </dgm:presLayoutVars>
      </dgm:prSet>
      <dgm:spPr/>
    </dgm:pt>
    <dgm:pt modelId="{52C38130-8BE6-431C-8F97-584441A4B1D6}" type="pres">
      <dgm:prSet presAssocID="{44CEA4D3-4F32-4FFB-9F3D-3EAAB015826A}" presName="node" presStyleLbl="node1" presStyleIdx="0" presStyleCnt="4" custScaleX="160024" custScaleY="202903" custLinFactNeighborX="-12306" custLinFactNeighborY="-1641">
        <dgm:presLayoutVars>
          <dgm:bulletEnabled val="1"/>
        </dgm:presLayoutVars>
      </dgm:prSet>
      <dgm:spPr>
        <a:xfrm>
          <a:off x="0" y="1315082"/>
          <a:ext cx="3116438" cy="1869863"/>
        </a:xfrm>
        <a:prstGeom prst="roundRect">
          <a:avLst>
            <a:gd name="adj" fmla="val 10000"/>
          </a:avLst>
        </a:prstGeom>
      </dgm:spPr>
    </dgm:pt>
    <dgm:pt modelId="{FB065070-F4B8-465A-A6ED-A094A740623F}" type="pres">
      <dgm:prSet presAssocID="{2391CCB5-B73B-4570-B092-2EEFF0160906}" presName="sibTrans" presStyleLbl="sibTrans2D1" presStyleIdx="0" presStyleCnt="3"/>
      <dgm:spPr/>
    </dgm:pt>
    <dgm:pt modelId="{DA61C450-C90D-41FC-81B1-3B4E178FC9DB}" type="pres">
      <dgm:prSet presAssocID="{2391CCB5-B73B-4570-B092-2EEFF0160906}" presName="connectorText" presStyleLbl="sibTrans2D1" presStyleIdx="0" presStyleCnt="3"/>
      <dgm:spPr/>
    </dgm:pt>
    <dgm:pt modelId="{85FBF54F-417D-4C10-B954-08A8D8079148}" type="pres">
      <dgm:prSet presAssocID="{0C7AC4DD-A469-41EF-B503-6BCCFDBE5B2C}" presName="node" presStyleLbl="node1" presStyleIdx="1" presStyleCnt="4">
        <dgm:presLayoutVars>
          <dgm:bulletEnabled val="1"/>
        </dgm:presLayoutVars>
      </dgm:prSet>
      <dgm:spPr/>
    </dgm:pt>
    <dgm:pt modelId="{792117D4-0992-4BC1-94A5-1D2AC3E1A7F1}" type="pres">
      <dgm:prSet presAssocID="{CA5CCE6F-6549-4716-A1CB-E5E5A6874C9F}" presName="sibTrans" presStyleLbl="sibTrans2D1" presStyleIdx="1" presStyleCnt="3"/>
      <dgm:spPr/>
    </dgm:pt>
    <dgm:pt modelId="{A90A22EB-694D-41BB-92C3-961D1C1CDB94}" type="pres">
      <dgm:prSet presAssocID="{CA5CCE6F-6549-4716-A1CB-E5E5A6874C9F}" presName="connectorText" presStyleLbl="sibTrans2D1" presStyleIdx="1" presStyleCnt="3"/>
      <dgm:spPr/>
    </dgm:pt>
    <dgm:pt modelId="{557C0DB4-30DA-4D36-AA65-55ED202CC549}" type="pres">
      <dgm:prSet presAssocID="{E3D088CF-3584-4B62-B57A-251806604271}" presName="node" presStyleLbl="node1" presStyleIdx="2" presStyleCnt="4">
        <dgm:presLayoutVars>
          <dgm:bulletEnabled val="1"/>
        </dgm:presLayoutVars>
      </dgm:prSet>
      <dgm:spPr/>
    </dgm:pt>
    <dgm:pt modelId="{5149024A-0401-400D-BEA6-445B2876AF2B}" type="pres">
      <dgm:prSet presAssocID="{ABCE3DD6-1DBA-4ADC-AB85-2C8E0F847DB2}" presName="sibTrans" presStyleLbl="sibTrans2D1" presStyleIdx="2" presStyleCnt="3"/>
      <dgm:spPr/>
    </dgm:pt>
    <dgm:pt modelId="{8247BD05-FFCD-43BB-800B-18648225C0E9}" type="pres">
      <dgm:prSet presAssocID="{ABCE3DD6-1DBA-4ADC-AB85-2C8E0F847DB2}" presName="connectorText" presStyleLbl="sibTrans2D1" presStyleIdx="2" presStyleCnt="3"/>
      <dgm:spPr/>
    </dgm:pt>
    <dgm:pt modelId="{D310353D-11E7-4686-85E6-AF9E9AE1ADD9}" type="pres">
      <dgm:prSet presAssocID="{CC1CD640-BB71-409A-844A-C12A5C699331}" presName="node" presStyleLbl="node1" presStyleIdx="3" presStyleCnt="4">
        <dgm:presLayoutVars>
          <dgm:bulletEnabled val="1"/>
        </dgm:presLayoutVars>
      </dgm:prSet>
      <dgm:spPr/>
    </dgm:pt>
  </dgm:ptLst>
  <dgm:cxnLst>
    <dgm:cxn modelId="{CE8B0109-EDC8-4022-90C5-BB5AC41C1229}" srcId="{6D125F52-67F1-480F-A786-F2839D881CAA}" destId="{0C7AC4DD-A469-41EF-B503-6BCCFDBE5B2C}" srcOrd="1" destOrd="0" parTransId="{DE4CEFF8-D09E-4617-9AC7-7BA9CBF77EC7}" sibTransId="{CA5CCE6F-6549-4716-A1CB-E5E5A6874C9F}"/>
    <dgm:cxn modelId="{3F5BF314-3BFC-490B-9F73-2E35CE6E3295}" srcId="{6D125F52-67F1-480F-A786-F2839D881CAA}" destId="{CC1CD640-BB71-409A-844A-C12A5C699331}" srcOrd="3" destOrd="0" parTransId="{E7ED2080-EC43-482D-87D9-267AD0E841EF}" sibTransId="{DCDF19AD-4D5A-465C-906F-AFAF1111D186}"/>
    <dgm:cxn modelId="{4F967125-5DB5-47A7-9D7B-3CA8C129C04B}" type="presOf" srcId="{2391CCB5-B73B-4570-B092-2EEFF0160906}" destId="{DA61C450-C90D-41FC-81B1-3B4E178FC9DB}" srcOrd="1" destOrd="0" presId="urn:microsoft.com/office/officeart/2005/8/layout/process1"/>
    <dgm:cxn modelId="{95549443-F619-475D-A588-457BC71B0762}" type="presOf" srcId="{CA5CCE6F-6549-4716-A1CB-E5E5A6874C9F}" destId="{792117D4-0992-4BC1-94A5-1D2AC3E1A7F1}" srcOrd="0" destOrd="0" presId="urn:microsoft.com/office/officeart/2005/8/layout/process1"/>
    <dgm:cxn modelId="{2426F265-1220-4DB1-8F4B-EA9C20D96C14}" type="presOf" srcId="{44CEA4D3-4F32-4FFB-9F3D-3EAAB015826A}" destId="{52C38130-8BE6-431C-8F97-584441A4B1D6}" srcOrd="0" destOrd="0" presId="urn:microsoft.com/office/officeart/2005/8/layout/process1"/>
    <dgm:cxn modelId="{0B39D750-3C22-4123-8C98-84BDFE6ED40A}" type="presOf" srcId="{CC1CD640-BB71-409A-844A-C12A5C699331}" destId="{D310353D-11E7-4686-85E6-AF9E9AE1ADD9}" srcOrd="0" destOrd="0" presId="urn:microsoft.com/office/officeart/2005/8/layout/process1"/>
    <dgm:cxn modelId="{DED669A0-E9FE-4A68-9EF5-1F12539A0E7C}" type="presOf" srcId="{ABCE3DD6-1DBA-4ADC-AB85-2C8E0F847DB2}" destId="{5149024A-0401-400D-BEA6-445B2876AF2B}" srcOrd="0" destOrd="0" presId="urn:microsoft.com/office/officeart/2005/8/layout/process1"/>
    <dgm:cxn modelId="{F39CFCDD-2211-40B0-B334-1A218655E761}" type="presOf" srcId="{ABCE3DD6-1DBA-4ADC-AB85-2C8E0F847DB2}" destId="{8247BD05-FFCD-43BB-800B-18648225C0E9}" srcOrd="1" destOrd="0" presId="urn:microsoft.com/office/officeart/2005/8/layout/process1"/>
    <dgm:cxn modelId="{537BBFDF-507C-434F-993E-856D0743AFFB}" srcId="{6D125F52-67F1-480F-A786-F2839D881CAA}" destId="{E3D088CF-3584-4B62-B57A-251806604271}" srcOrd="2" destOrd="0" parTransId="{65E2743B-687C-45A4-804C-51EC9FB367C3}" sibTransId="{ABCE3DD6-1DBA-4ADC-AB85-2C8E0F847DB2}"/>
    <dgm:cxn modelId="{B815CEEA-BDEF-4DB4-8A10-DC32DCF7F590}" type="presOf" srcId="{0C7AC4DD-A469-41EF-B503-6BCCFDBE5B2C}" destId="{85FBF54F-417D-4C10-B954-08A8D8079148}" srcOrd="0" destOrd="0" presId="urn:microsoft.com/office/officeart/2005/8/layout/process1"/>
    <dgm:cxn modelId="{A32652F1-2B17-42E2-8BB8-5C7F35C22401}" type="presOf" srcId="{E3D088CF-3584-4B62-B57A-251806604271}" destId="{557C0DB4-30DA-4D36-AA65-55ED202CC549}" srcOrd="0" destOrd="0" presId="urn:microsoft.com/office/officeart/2005/8/layout/process1"/>
    <dgm:cxn modelId="{ED7DF0F5-4CE3-4996-A937-8C076FD28230}" type="presOf" srcId="{CA5CCE6F-6549-4716-A1CB-E5E5A6874C9F}" destId="{A90A22EB-694D-41BB-92C3-961D1C1CDB94}" srcOrd="1" destOrd="0" presId="urn:microsoft.com/office/officeart/2005/8/layout/process1"/>
    <dgm:cxn modelId="{2033AAF7-FDC9-4A96-BF42-1B23C45447C6}" type="presOf" srcId="{2391CCB5-B73B-4570-B092-2EEFF0160906}" destId="{FB065070-F4B8-465A-A6ED-A094A740623F}" srcOrd="0" destOrd="0" presId="urn:microsoft.com/office/officeart/2005/8/layout/process1"/>
    <dgm:cxn modelId="{F2C641FD-6408-4002-A3B3-FB6429CC6AE0}" type="presOf" srcId="{6D125F52-67F1-480F-A786-F2839D881CAA}" destId="{3C351C2B-4DF0-4F96-BBF3-6A2A03E363A9}" srcOrd="0" destOrd="0" presId="urn:microsoft.com/office/officeart/2005/8/layout/process1"/>
    <dgm:cxn modelId="{F2106BFD-AFD5-44FE-8E68-8C25533736D5}" srcId="{6D125F52-67F1-480F-A786-F2839D881CAA}" destId="{44CEA4D3-4F32-4FFB-9F3D-3EAAB015826A}" srcOrd="0" destOrd="0" parTransId="{E24C2ABE-7478-4488-8EDD-3B36CE487D82}" sibTransId="{2391CCB5-B73B-4570-B092-2EEFF0160906}"/>
    <dgm:cxn modelId="{F76982E0-A7C0-4A69-9F61-A5A3E646F984}" type="presParOf" srcId="{3C351C2B-4DF0-4F96-BBF3-6A2A03E363A9}" destId="{52C38130-8BE6-431C-8F97-584441A4B1D6}" srcOrd="0" destOrd="0" presId="urn:microsoft.com/office/officeart/2005/8/layout/process1"/>
    <dgm:cxn modelId="{0CA7DE33-AAC4-43CE-BA5D-19F620EF3832}" type="presParOf" srcId="{3C351C2B-4DF0-4F96-BBF3-6A2A03E363A9}" destId="{FB065070-F4B8-465A-A6ED-A094A740623F}" srcOrd="1" destOrd="0" presId="urn:microsoft.com/office/officeart/2005/8/layout/process1"/>
    <dgm:cxn modelId="{8306201C-07BD-418D-ACBF-06DE94B54987}" type="presParOf" srcId="{FB065070-F4B8-465A-A6ED-A094A740623F}" destId="{DA61C450-C90D-41FC-81B1-3B4E178FC9DB}" srcOrd="0" destOrd="0" presId="urn:microsoft.com/office/officeart/2005/8/layout/process1"/>
    <dgm:cxn modelId="{C8C21FD2-ADD5-4FF4-AB6B-A411E03EEBC2}" type="presParOf" srcId="{3C351C2B-4DF0-4F96-BBF3-6A2A03E363A9}" destId="{85FBF54F-417D-4C10-B954-08A8D8079148}" srcOrd="2" destOrd="0" presId="urn:microsoft.com/office/officeart/2005/8/layout/process1"/>
    <dgm:cxn modelId="{F8E614BA-47D0-43A9-8F57-66FF0DDAF4F3}" type="presParOf" srcId="{3C351C2B-4DF0-4F96-BBF3-6A2A03E363A9}" destId="{792117D4-0992-4BC1-94A5-1D2AC3E1A7F1}" srcOrd="3" destOrd="0" presId="urn:microsoft.com/office/officeart/2005/8/layout/process1"/>
    <dgm:cxn modelId="{98D72C7D-65F4-4A0D-9198-288DC86D99B6}" type="presParOf" srcId="{792117D4-0992-4BC1-94A5-1D2AC3E1A7F1}" destId="{A90A22EB-694D-41BB-92C3-961D1C1CDB94}" srcOrd="0" destOrd="0" presId="urn:microsoft.com/office/officeart/2005/8/layout/process1"/>
    <dgm:cxn modelId="{EADEB827-A1EC-438A-A664-88F15D0A3830}" type="presParOf" srcId="{3C351C2B-4DF0-4F96-BBF3-6A2A03E363A9}" destId="{557C0DB4-30DA-4D36-AA65-55ED202CC549}" srcOrd="4" destOrd="0" presId="urn:microsoft.com/office/officeart/2005/8/layout/process1"/>
    <dgm:cxn modelId="{DEF2931F-D458-471E-8820-6E66ACFCE858}" type="presParOf" srcId="{3C351C2B-4DF0-4F96-BBF3-6A2A03E363A9}" destId="{5149024A-0401-400D-BEA6-445B2876AF2B}" srcOrd="5" destOrd="0" presId="urn:microsoft.com/office/officeart/2005/8/layout/process1"/>
    <dgm:cxn modelId="{50348DF3-DB57-4D7E-B19D-E0BF1B6356EE}" type="presParOf" srcId="{5149024A-0401-400D-BEA6-445B2876AF2B}" destId="{8247BD05-FFCD-43BB-800B-18648225C0E9}" srcOrd="0" destOrd="0" presId="urn:microsoft.com/office/officeart/2005/8/layout/process1"/>
    <dgm:cxn modelId="{18CAA720-370F-47E3-B55A-6849BE8B5730}" type="presParOf" srcId="{3C351C2B-4DF0-4F96-BBF3-6A2A03E363A9}" destId="{D310353D-11E7-4686-85E6-AF9E9AE1ADD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F2084A2-138D-49E7-93C7-A7E6D4E8D8CF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5195DF72-5412-4E42-97A0-298BFEDFD585}">
      <dgm:prSet phldrT="[Text]"/>
      <dgm:spPr/>
      <dgm:t>
        <a:bodyPr/>
        <a:lstStyle/>
        <a:p>
          <a:r>
            <a:rPr lang="de-DE" dirty="0"/>
            <a:t>1. Schritt</a:t>
          </a:r>
        </a:p>
      </dgm:t>
    </dgm:pt>
    <dgm:pt modelId="{1E45218D-7F21-421D-8D19-AAD2ED1F0A4F}" type="parTrans" cxnId="{64F501DB-2D6B-4B91-AAEF-C8BD40BA97E8}">
      <dgm:prSet/>
      <dgm:spPr/>
      <dgm:t>
        <a:bodyPr/>
        <a:lstStyle/>
        <a:p>
          <a:endParaRPr lang="de-DE"/>
        </a:p>
      </dgm:t>
    </dgm:pt>
    <dgm:pt modelId="{C3B63DE1-1EFE-44D0-8656-FA61375FB6ED}" type="sibTrans" cxnId="{64F501DB-2D6B-4B91-AAEF-C8BD40BA97E8}">
      <dgm:prSet/>
      <dgm:spPr/>
      <dgm:t>
        <a:bodyPr/>
        <a:lstStyle/>
        <a:p>
          <a:endParaRPr lang="de-DE"/>
        </a:p>
      </dgm:t>
    </dgm:pt>
    <dgm:pt modelId="{3678900C-9AB0-41F3-AA92-FA3B795C8541}">
      <dgm:prSet phldrT="[Text]"/>
      <dgm:spPr/>
      <dgm:t>
        <a:bodyPr/>
        <a:lstStyle/>
        <a:p>
          <a:r>
            <a:rPr lang="de-DE" dirty="0"/>
            <a:t>2. Schritt</a:t>
          </a:r>
        </a:p>
      </dgm:t>
    </dgm:pt>
    <dgm:pt modelId="{59810841-3789-4AF2-8456-CF8ABD6B5C62}" type="parTrans" cxnId="{ED86871B-A299-4624-874B-C78AD40FEC2F}">
      <dgm:prSet/>
      <dgm:spPr/>
      <dgm:t>
        <a:bodyPr/>
        <a:lstStyle/>
        <a:p>
          <a:endParaRPr lang="de-DE"/>
        </a:p>
      </dgm:t>
    </dgm:pt>
    <dgm:pt modelId="{9DC7544D-6B60-4972-9F42-DC67A647082F}" type="sibTrans" cxnId="{ED86871B-A299-4624-874B-C78AD40FEC2F}">
      <dgm:prSet/>
      <dgm:spPr/>
      <dgm:t>
        <a:bodyPr/>
        <a:lstStyle/>
        <a:p>
          <a:endParaRPr lang="de-DE"/>
        </a:p>
      </dgm:t>
    </dgm:pt>
    <dgm:pt modelId="{E07C5C2C-A9DA-476B-9E1F-AACD0E334507}">
      <dgm:prSet phldrT="[Text]"/>
      <dgm:spPr/>
      <dgm:t>
        <a:bodyPr/>
        <a:lstStyle/>
        <a:p>
          <a:r>
            <a:rPr lang="de-DE" dirty="0"/>
            <a:t>3. Schritt</a:t>
          </a:r>
        </a:p>
      </dgm:t>
    </dgm:pt>
    <dgm:pt modelId="{9F6E06B0-3834-4EF7-86D1-714A2DFA92A0}" type="parTrans" cxnId="{17004900-8891-4EE9-84F5-59805F7C3402}">
      <dgm:prSet/>
      <dgm:spPr/>
      <dgm:t>
        <a:bodyPr/>
        <a:lstStyle/>
        <a:p>
          <a:endParaRPr lang="de-DE"/>
        </a:p>
      </dgm:t>
    </dgm:pt>
    <dgm:pt modelId="{8F8C7DEB-7B2E-4611-80E6-940F6AB7D73B}" type="sibTrans" cxnId="{17004900-8891-4EE9-84F5-59805F7C3402}">
      <dgm:prSet/>
      <dgm:spPr/>
      <dgm:t>
        <a:bodyPr/>
        <a:lstStyle/>
        <a:p>
          <a:endParaRPr lang="de-DE"/>
        </a:p>
      </dgm:t>
    </dgm:pt>
    <dgm:pt modelId="{F397CE1B-2936-4599-B47B-AB571D6D0AEB}">
      <dgm:prSet/>
      <dgm:spPr/>
      <dgm:t>
        <a:bodyPr/>
        <a:lstStyle/>
        <a:p>
          <a:r>
            <a:rPr lang="de-DE" dirty="0"/>
            <a:t>4. Schritt</a:t>
          </a:r>
        </a:p>
      </dgm:t>
    </dgm:pt>
    <dgm:pt modelId="{1E00AB40-FB36-4F5B-911E-EEBFBBD456CD}" type="parTrans" cxnId="{9E11B3CF-E458-43A4-BAC6-D6D3472C953E}">
      <dgm:prSet/>
      <dgm:spPr/>
      <dgm:t>
        <a:bodyPr/>
        <a:lstStyle/>
        <a:p>
          <a:endParaRPr lang="de-DE"/>
        </a:p>
      </dgm:t>
    </dgm:pt>
    <dgm:pt modelId="{83B160DA-A807-43C2-8253-41EAF92202D9}" type="sibTrans" cxnId="{9E11B3CF-E458-43A4-BAC6-D6D3472C953E}">
      <dgm:prSet/>
      <dgm:spPr/>
      <dgm:t>
        <a:bodyPr/>
        <a:lstStyle/>
        <a:p>
          <a:endParaRPr lang="de-DE"/>
        </a:p>
      </dgm:t>
    </dgm:pt>
    <dgm:pt modelId="{84C96626-FE39-4F98-8D8C-C37590011B6E}">
      <dgm:prSet/>
      <dgm:spPr/>
      <dgm:t>
        <a:bodyPr/>
        <a:lstStyle/>
        <a:p>
          <a:r>
            <a:rPr lang="de-DE" dirty="0"/>
            <a:t>5. Schritt</a:t>
          </a:r>
        </a:p>
      </dgm:t>
    </dgm:pt>
    <dgm:pt modelId="{522A1479-66AB-429B-925C-D2B57B4BCE86}" type="sibTrans" cxnId="{704B7D45-B12A-418D-BC08-4D71A0E09F7D}">
      <dgm:prSet/>
      <dgm:spPr/>
      <dgm:t>
        <a:bodyPr/>
        <a:lstStyle/>
        <a:p>
          <a:endParaRPr lang="de-DE"/>
        </a:p>
      </dgm:t>
    </dgm:pt>
    <dgm:pt modelId="{9CC77873-D46E-4E9F-B03D-4FA48DD3AE68}" type="parTrans" cxnId="{704B7D45-B12A-418D-BC08-4D71A0E09F7D}">
      <dgm:prSet/>
      <dgm:spPr/>
      <dgm:t>
        <a:bodyPr/>
        <a:lstStyle/>
        <a:p>
          <a:endParaRPr lang="de-DE"/>
        </a:p>
      </dgm:t>
    </dgm:pt>
    <dgm:pt modelId="{1F83A7BE-D911-41A3-A804-81BE418741E0}" type="pres">
      <dgm:prSet presAssocID="{AF2084A2-138D-49E7-93C7-A7E6D4E8D8CF}" presName="Name0" presStyleCnt="0">
        <dgm:presLayoutVars>
          <dgm:dir/>
          <dgm:resizeHandles val="exact"/>
        </dgm:presLayoutVars>
      </dgm:prSet>
      <dgm:spPr/>
    </dgm:pt>
    <dgm:pt modelId="{CA86962A-F9A1-469B-96C2-9C80F2A73655}" type="pres">
      <dgm:prSet presAssocID="{5195DF72-5412-4E42-97A0-298BFEDFD585}" presName="node" presStyleLbl="node1" presStyleIdx="0" presStyleCnt="5">
        <dgm:presLayoutVars>
          <dgm:bulletEnabled val="1"/>
        </dgm:presLayoutVars>
      </dgm:prSet>
      <dgm:spPr/>
    </dgm:pt>
    <dgm:pt modelId="{72F5B71F-8C1F-4824-B0FA-4A0306A3472C}" type="pres">
      <dgm:prSet presAssocID="{C3B63DE1-1EFE-44D0-8656-FA61375FB6ED}" presName="sibTrans" presStyleLbl="sibTrans2D1" presStyleIdx="0" presStyleCnt="4"/>
      <dgm:spPr/>
    </dgm:pt>
    <dgm:pt modelId="{595FCB3A-D033-47C6-9716-BD28D0056955}" type="pres">
      <dgm:prSet presAssocID="{C3B63DE1-1EFE-44D0-8656-FA61375FB6ED}" presName="connectorText" presStyleLbl="sibTrans2D1" presStyleIdx="0" presStyleCnt="4"/>
      <dgm:spPr/>
    </dgm:pt>
    <dgm:pt modelId="{C19AFB25-0143-4656-B2AC-A40B02E06945}" type="pres">
      <dgm:prSet presAssocID="{3678900C-9AB0-41F3-AA92-FA3B795C8541}" presName="node" presStyleLbl="node1" presStyleIdx="1" presStyleCnt="5">
        <dgm:presLayoutVars>
          <dgm:bulletEnabled val="1"/>
        </dgm:presLayoutVars>
      </dgm:prSet>
      <dgm:spPr/>
    </dgm:pt>
    <dgm:pt modelId="{6C118FB1-597F-46A7-BE74-931963951345}" type="pres">
      <dgm:prSet presAssocID="{9DC7544D-6B60-4972-9F42-DC67A647082F}" presName="sibTrans" presStyleLbl="sibTrans2D1" presStyleIdx="1" presStyleCnt="4"/>
      <dgm:spPr/>
    </dgm:pt>
    <dgm:pt modelId="{8A7F81D9-51DC-4525-AA19-4FE197E4F079}" type="pres">
      <dgm:prSet presAssocID="{9DC7544D-6B60-4972-9F42-DC67A647082F}" presName="connectorText" presStyleLbl="sibTrans2D1" presStyleIdx="1" presStyleCnt="4"/>
      <dgm:spPr/>
    </dgm:pt>
    <dgm:pt modelId="{18A62B75-25D5-49BE-A13B-AA72DF14F5C2}" type="pres">
      <dgm:prSet presAssocID="{E07C5C2C-A9DA-476B-9E1F-AACD0E334507}" presName="node" presStyleLbl="node1" presStyleIdx="2" presStyleCnt="5">
        <dgm:presLayoutVars>
          <dgm:bulletEnabled val="1"/>
        </dgm:presLayoutVars>
      </dgm:prSet>
      <dgm:spPr/>
    </dgm:pt>
    <dgm:pt modelId="{4356C774-C721-4602-B8F9-D9C489448581}" type="pres">
      <dgm:prSet presAssocID="{8F8C7DEB-7B2E-4611-80E6-940F6AB7D73B}" presName="sibTrans" presStyleLbl="sibTrans2D1" presStyleIdx="2" presStyleCnt="4"/>
      <dgm:spPr/>
    </dgm:pt>
    <dgm:pt modelId="{FF78A774-7140-433C-AA06-8EECC0D811DF}" type="pres">
      <dgm:prSet presAssocID="{8F8C7DEB-7B2E-4611-80E6-940F6AB7D73B}" presName="connectorText" presStyleLbl="sibTrans2D1" presStyleIdx="2" presStyleCnt="4"/>
      <dgm:spPr/>
    </dgm:pt>
    <dgm:pt modelId="{ED485CD2-215F-4E07-BA3B-EA3BC55FBF41}" type="pres">
      <dgm:prSet presAssocID="{F397CE1B-2936-4599-B47B-AB571D6D0AEB}" presName="node" presStyleLbl="node1" presStyleIdx="3" presStyleCnt="5">
        <dgm:presLayoutVars>
          <dgm:bulletEnabled val="1"/>
        </dgm:presLayoutVars>
      </dgm:prSet>
      <dgm:spPr/>
    </dgm:pt>
    <dgm:pt modelId="{1DC0D793-FB17-4112-A240-804D1160049C}" type="pres">
      <dgm:prSet presAssocID="{83B160DA-A807-43C2-8253-41EAF92202D9}" presName="sibTrans" presStyleLbl="sibTrans2D1" presStyleIdx="3" presStyleCnt="4"/>
      <dgm:spPr/>
    </dgm:pt>
    <dgm:pt modelId="{5E5B51E2-92E1-4DF2-B36B-A61100A2DFCB}" type="pres">
      <dgm:prSet presAssocID="{83B160DA-A807-43C2-8253-41EAF92202D9}" presName="connectorText" presStyleLbl="sibTrans2D1" presStyleIdx="3" presStyleCnt="4"/>
      <dgm:spPr/>
    </dgm:pt>
    <dgm:pt modelId="{C1D62454-796A-458B-8414-8F5EA1EB5134}" type="pres">
      <dgm:prSet presAssocID="{84C96626-FE39-4F98-8D8C-C37590011B6E}" presName="node" presStyleLbl="node1" presStyleIdx="4" presStyleCnt="5">
        <dgm:presLayoutVars>
          <dgm:bulletEnabled val="1"/>
        </dgm:presLayoutVars>
      </dgm:prSet>
      <dgm:spPr/>
    </dgm:pt>
  </dgm:ptLst>
  <dgm:cxnLst>
    <dgm:cxn modelId="{17004900-8891-4EE9-84F5-59805F7C3402}" srcId="{AF2084A2-138D-49E7-93C7-A7E6D4E8D8CF}" destId="{E07C5C2C-A9DA-476B-9E1F-AACD0E334507}" srcOrd="2" destOrd="0" parTransId="{9F6E06B0-3834-4EF7-86D1-714A2DFA92A0}" sibTransId="{8F8C7DEB-7B2E-4611-80E6-940F6AB7D73B}"/>
    <dgm:cxn modelId="{ED86871B-A299-4624-874B-C78AD40FEC2F}" srcId="{AF2084A2-138D-49E7-93C7-A7E6D4E8D8CF}" destId="{3678900C-9AB0-41F3-AA92-FA3B795C8541}" srcOrd="1" destOrd="0" parTransId="{59810841-3789-4AF2-8456-CF8ABD6B5C62}" sibTransId="{9DC7544D-6B60-4972-9F42-DC67A647082F}"/>
    <dgm:cxn modelId="{D3FE1B20-BA1C-4630-94A9-1CB2857F5D42}" type="presOf" srcId="{9DC7544D-6B60-4972-9F42-DC67A647082F}" destId="{6C118FB1-597F-46A7-BE74-931963951345}" srcOrd="0" destOrd="0" presId="urn:microsoft.com/office/officeart/2005/8/layout/process1"/>
    <dgm:cxn modelId="{B685DB5B-8039-41D1-8337-0FD58C521626}" type="presOf" srcId="{C3B63DE1-1EFE-44D0-8656-FA61375FB6ED}" destId="{595FCB3A-D033-47C6-9716-BD28D0056955}" srcOrd="1" destOrd="0" presId="urn:microsoft.com/office/officeart/2005/8/layout/process1"/>
    <dgm:cxn modelId="{88DC285F-7C60-4F87-BBFA-3BD1FF53BB99}" type="presOf" srcId="{C3B63DE1-1EFE-44D0-8656-FA61375FB6ED}" destId="{72F5B71F-8C1F-4824-B0FA-4A0306A3472C}" srcOrd="0" destOrd="0" presId="urn:microsoft.com/office/officeart/2005/8/layout/process1"/>
    <dgm:cxn modelId="{CDEAE842-1255-480F-8C81-A1339BC8F881}" type="presOf" srcId="{83B160DA-A807-43C2-8253-41EAF92202D9}" destId="{1DC0D793-FB17-4112-A240-804D1160049C}" srcOrd="0" destOrd="0" presId="urn:microsoft.com/office/officeart/2005/8/layout/process1"/>
    <dgm:cxn modelId="{704B7D45-B12A-418D-BC08-4D71A0E09F7D}" srcId="{AF2084A2-138D-49E7-93C7-A7E6D4E8D8CF}" destId="{84C96626-FE39-4F98-8D8C-C37590011B6E}" srcOrd="4" destOrd="0" parTransId="{9CC77873-D46E-4E9F-B03D-4FA48DD3AE68}" sibTransId="{522A1479-66AB-429B-925C-D2B57B4BCE86}"/>
    <dgm:cxn modelId="{8B82BA6F-25EC-4A53-8E32-83B3B17D4E7C}" type="presOf" srcId="{5195DF72-5412-4E42-97A0-298BFEDFD585}" destId="{CA86962A-F9A1-469B-96C2-9C80F2A73655}" srcOrd="0" destOrd="0" presId="urn:microsoft.com/office/officeart/2005/8/layout/process1"/>
    <dgm:cxn modelId="{D9657D70-E843-48D6-9A14-E0AA1AC498B1}" type="presOf" srcId="{83B160DA-A807-43C2-8253-41EAF92202D9}" destId="{5E5B51E2-92E1-4DF2-B36B-A61100A2DFCB}" srcOrd="1" destOrd="0" presId="urn:microsoft.com/office/officeart/2005/8/layout/process1"/>
    <dgm:cxn modelId="{9B685F74-513C-4F19-BC2E-E0FD2EE1CF75}" type="presOf" srcId="{3678900C-9AB0-41F3-AA92-FA3B795C8541}" destId="{C19AFB25-0143-4656-B2AC-A40B02E06945}" srcOrd="0" destOrd="0" presId="urn:microsoft.com/office/officeart/2005/8/layout/process1"/>
    <dgm:cxn modelId="{35698E8E-630F-4E62-8F4A-2476A84C4AA8}" type="presOf" srcId="{9DC7544D-6B60-4972-9F42-DC67A647082F}" destId="{8A7F81D9-51DC-4525-AA19-4FE197E4F079}" srcOrd="1" destOrd="0" presId="urn:microsoft.com/office/officeart/2005/8/layout/process1"/>
    <dgm:cxn modelId="{55D888A8-8E82-4B02-9737-831F91006005}" type="presOf" srcId="{8F8C7DEB-7B2E-4611-80E6-940F6AB7D73B}" destId="{4356C774-C721-4602-B8F9-D9C489448581}" srcOrd="0" destOrd="0" presId="urn:microsoft.com/office/officeart/2005/8/layout/process1"/>
    <dgm:cxn modelId="{2E5AE6A8-E94D-48D3-B340-CABDF5863D78}" type="presOf" srcId="{AF2084A2-138D-49E7-93C7-A7E6D4E8D8CF}" destId="{1F83A7BE-D911-41A3-A804-81BE418741E0}" srcOrd="0" destOrd="0" presId="urn:microsoft.com/office/officeart/2005/8/layout/process1"/>
    <dgm:cxn modelId="{38E859B4-AE64-426E-95EC-787D9B902F9B}" type="presOf" srcId="{E07C5C2C-A9DA-476B-9E1F-AACD0E334507}" destId="{18A62B75-25D5-49BE-A13B-AA72DF14F5C2}" srcOrd="0" destOrd="0" presId="urn:microsoft.com/office/officeart/2005/8/layout/process1"/>
    <dgm:cxn modelId="{49F61FC2-5C72-4141-8713-F15DEDB4722B}" type="presOf" srcId="{F397CE1B-2936-4599-B47B-AB571D6D0AEB}" destId="{ED485CD2-215F-4E07-BA3B-EA3BC55FBF41}" srcOrd="0" destOrd="0" presId="urn:microsoft.com/office/officeart/2005/8/layout/process1"/>
    <dgm:cxn modelId="{183283CD-1400-4F79-9F47-D8B3E1294798}" type="presOf" srcId="{8F8C7DEB-7B2E-4611-80E6-940F6AB7D73B}" destId="{FF78A774-7140-433C-AA06-8EECC0D811DF}" srcOrd="1" destOrd="0" presId="urn:microsoft.com/office/officeart/2005/8/layout/process1"/>
    <dgm:cxn modelId="{9E11B3CF-E458-43A4-BAC6-D6D3472C953E}" srcId="{AF2084A2-138D-49E7-93C7-A7E6D4E8D8CF}" destId="{F397CE1B-2936-4599-B47B-AB571D6D0AEB}" srcOrd="3" destOrd="0" parTransId="{1E00AB40-FB36-4F5B-911E-EEBFBBD456CD}" sibTransId="{83B160DA-A807-43C2-8253-41EAF92202D9}"/>
    <dgm:cxn modelId="{C788CED3-797D-47FE-84BE-57CE4EE0359E}" type="presOf" srcId="{84C96626-FE39-4F98-8D8C-C37590011B6E}" destId="{C1D62454-796A-458B-8414-8F5EA1EB5134}" srcOrd="0" destOrd="0" presId="urn:microsoft.com/office/officeart/2005/8/layout/process1"/>
    <dgm:cxn modelId="{64F501DB-2D6B-4B91-AAEF-C8BD40BA97E8}" srcId="{AF2084A2-138D-49E7-93C7-A7E6D4E8D8CF}" destId="{5195DF72-5412-4E42-97A0-298BFEDFD585}" srcOrd="0" destOrd="0" parTransId="{1E45218D-7F21-421D-8D19-AAD2ED1F0A4F}" sibTransId="{C3B63DE1-1EFE-44D0-8656-FA61375FB6ED}"/>
    <dgm:cxn modelId="{262D977F-9DD6-46FB-B727-C3C9C8056041}" type="presParOf" srcId="{1F83A7BE-D911-41A3-A804-81BE418741E0}" destId="{CA86962A-F9A1-469B-96C2-9C80F2A73655}" srcOrd="0" destOrd="0" presId="urn:microsoft.com/office/officeart/2005/8/layout/process1"/>
    <dgm:cxn modelId="{C86CDA1D-39A6-46F6-B6E0-9FC79976708E}" type="presParOf" srcId="{1F83A7BE-D911-41A3-A804-81BE418741E0}" destId="{72F5B71F-8C1F-4824-B0FA-4A0306A3472C}" srcOrd="1" destOrd="0" presId="urn:microsoft.com/office/officeart/2005/8/layout/process1"/>
    <dgm:cxn modelId="{09205EFE-73ED-4CDA-BA25-E4727B43C78A}" type="presParOf" srcId="{72F5B71F-8C1F-4824-B0FA-4A0306A3472C}" destId="{595FCB3A-D033-47C6-9716-BD28D0056955}" srcOrd="0" destOrd="0" presId="urn:microsoft.com/office/officeart/2005/8/layout/process1"/>
    <dgm:cxn modelId="{04BF8955-3EB4-4459-B9BE-D647DC7C613F}" type="presParOf" srcId="{1F83A7BE-D911-41A3-A804-81BE418741E0}" destId="{C19AFB25-0143-4656-B2AC-A40B02E06945}" srcOrd="2" destOrd="0" presId="urn:microsoft.com/office/officeart/2005/8/layout/process1"/>
    <dgm:cxn modelId="{2C55038C-EEF9-4F57-832F-6518582DF920}" type="presParOf" srcId="{1F83A7BE-D911-41A3-A804-81BE418741E0}" destId="{6C118FB1-597F-46A7-BE74-931963951345}" srcOrd="3" destOrd="0" presId="urn:microsoft.com/office/officeart/2005/8/layout/process1"/>
    <dgm:cxn modelId="{FE4343E7-5CB9-465B-AE53-822E099D737D}" type="presParOf" srcId="{6C118FB1-597F-46A7-BE74-931963951345}" destId="{8A7F81D9-51DC-4525-AA19-4FE197E4F079}" srcOrd="0" destOrd="0" presId="urn:microsoft.com/office/officeart/2005/8/layout/process1"/>
    <dgm:cxn modelId="{BB87E509-DD58-4C6C-A346-AC8A934BB31D}" type="presParOf" srcId="{1F83A7BE-D911-41A3-A804-81BE418741E0}" destId="{18A62B75-25D5-49BE-A13B-AA72DF14F5C2}" srcOrd="4" destOrd="0" presId="urn:microsoft.com/office/officeart/2005/8/layout/process1"/>
    <dgm:cxn modelId="{3063CE38-7876-4F18-81E0-8945715A7371}" type="presParOf" srcId="{1F83A7BE-D911-41A3-A804-81BE418741E0}" destId="{4356C774-C721-4602-B8F9-D9C489448581}" srcOrd="5" destOrd="0" presId="urn:microsoft.com/office/officeart/2005/8/layout/process1"/>
    <dgm:cxn modelId="{9394FB42-BC6A-47B7-8CA8-2BF70DAA8F2C}" type="presParOf" srcId="{4356C774-C721-4602-B8F9-D9C489448581}" destId="{FF78A774-7140-433C-AA06-8EECC0D811DF}" srcOrd="0" destOrd="0" presId="urn:microsoft.com/office/officeart/2005/8/layout/process1"/>
    <dgm:cxn modelId="{6E330160-6002-4AD7-88FA-FE33FF1133BF}" type="presParOf" srcId="{1F83A7BE-D911-41A3-A804-81BE418741E0}" destId="{ED485CD2-215F-4E07-BA3B-EA3BC55FBF41}" srcOrd="6" destOrd="0" presId="urn:microsoft.com/office/officeart/2005/8/layout/process1"/>
    <dgm:cxn modelId="{D5272A36-A248-40D6-B808-0D664B53298F}" type="presParOf" srcId="{1F83A7BE-D911-41A3-A804-81BE418741E0}" destId="{1DC0D793-FB17-4112-A240-804D1160049C}" srcOrd="7" destOrd="0" presId="urn:microsoft.com/office/officeart/2005/8/layout/process1"/>
    <dgm:cxn modelId="{C94F0F7A-BB94-4ABB-A925-607256759F22}" type="presParOf" srcId="{1DC0D793-FB17-4112-A240-804D1160049C}" destId="{5E5B51E2-92E1-4DF2-B36B-A61100A2DFCB}" srcOrd="0" destOrd="0" presId="urn:microsoft.com/office/officeart/2005/8/layout/process1"/>
    <dgm:cxn modelId="{19373173-6AFD-400C-A035-8B56C5B7DA53}" type="presParOf" srcId="{1F83A7BE-D911-41A3-A804-81BE418741E0}" destId="{C1D62454-796A-458B-8414-8F5EA1EB513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EAE9732-28F2-4FDC-843E-5A50F4E94A9E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8F09664-812E-4302-A08C-F354E98F99D3}">
      <dgm:prSet phldrT="[Text]"/>
      <dgm:spPr/>
      <dgm:t>
        <a:bodyPr/>
        <a:lstStyle/>
        <a:p>
          <a:r>
            <a:rPr lang="de-DE" dirty="0"/>
            <a:t>Dr. Sven </a:t>
          </a:r>
          <a:r>
            <a:rPr lang="de-DE" dirty="0" err="1"/>
            <a:t>Baumholtz</a:t>
          </a:r>
          <a:endParaRPr lang="de-DE" dirty="0"/>
        </a:p>
      </dgm:t>
    </dgm:pt>
    <dgm:pt modelId="{A6380508-F3D6-4230-9E36-8A01653DDB3A}" type="parTrans" cxnId="{B8B9A6F1-E802-44A4-92C1-C7C3D41C4D02}">
      <dgm:prSet/>
      <dgm:spPr/>
      <dgm:t>
        <a:bodyPr/>
        <a:lstStyle/>
        <a:p>
          <a:endParaRPr lang="de-DE"/>
        </a:p>
      </dgm:t>
    </dgm:pt>
    <dgm:pt modelId="{F9433F4C-5343-45A1-B43A-51F078DF8996}" type="sibTrans" cxnId="{B8B9A6F1-E802-44A4-92C1-C7C3D41C4D02}">
      <dgm:prSet/>
      <dgm:spPr/>
      <dgm:t>
        <a:bodyPr/>
        <a:lstStyle/>
        <a:p>
          <a:r>
            <a:rPr lang="de-DE" dirty="0"/>
            <a:t>Geschäftsführer</a:t>
          </a:r>
        </a:p>
      </dgm:t>
    </dgm:pt>
    <dgm:pt modelId="{CC31A86B-E3A1-4B37-B350-B18A8EEE4081}" type="asst">
      <dgm:prSet phldrT="[Text]"/>
      <dgm:spPr/>
      <dgm:t>
        <a:bodyPr/>
        <a:lstStyle/>
        <a:p>
          <a:r>
            <a:rPr lang="de-DE" dirty="0"/>
            <a:t>Anja Moser</a:t>
          </a:r>
        </a:p>
      </dgm:t>
    </dgm:pt>
    <dgm:pt modelId="{A85D0C43-4CF3-49AA-A67F-A69DF979ED93}" type="parTrans" cxnId="{215356F5-7B96-49B8-ABF4-E3900B2AE6F1}">
      <dgm:prSet/>
      <dgm:spPr/>
      <dgm:t>
        <a:bodyPr/>
        <a:lstStyle/>
        <a:p>
          <a:endParaRPr lang="de-DE"/>
        </a:p>
      </dgm:t>
    </dgm:pt>
    <dgm:pt modelId="{10D4A900-8010-4AA7-8883-888BA6A393A7}" type="sibTrans" cxnId="{215356F5-7B96-49B8-ABF4-E3900B2AE6F1}">
      <dgm:prSet/>
      <dgm:spPr/>
      <dgm:t>
        <a:bodyPr/>
        <a:lstStyle/>
        <a:p>
          <a:r>
            <a:rPr lang="de-DE" dirty="0"/>
            <a:t>Assistentin</a:t>
          </a:r>
        </a:p>
      </dgm:t>
    </dgm:pt>
    <dgm:pt modelId="{9EFBA3B7-7D78-4E08-AB8A-0B150CA56124}">
      <dgm:prSet phldrT="[Text]"/>
      <dgm:spPr/>
      <dgm:t>
        <a:bodyPr/>
        <a:lstStyle/>
        <a:p>
          <a:r>
            <a:rPr lang="de-DE" dirty="0"/>
            <a:t>Fred Hagel</a:t>
          </a:r>
        </a:p>
      </dgm:t>
    </dgm:pt>
    <dgm:pt modelId="{FA07ACBA-DC7D-4CF4-9700-69608BE794D3}" type="parTrans" cxnId="{7A39BDEC-5E40-4BBE-9FED-5A1793363762}">
      <dgm:prSet/>
      <dgm:spPr/>
      <dgm:t>
        <a:bodyPr/>
        <a:lstStyle/>
        <a:p>
          <a:endParaRPr lang="de-DE"/>
        </a:p>
      </dgm:t>
    </dgm:pt>
    <dgm:pt modelId="{CF41B21C-5BF7-48EE-8E5F-E0A46C87B581}" type="sibTrans" cxnId="{7A39BDEC-5E40-4BBE-9FED-5A1793363762}">
      <dgm:prSet/>
      <dgm:spPr/>
      <dgm:t>
        <a:bodyPr/>
        <a:lstStyle/>
        <a:p>
          <a:r>
            <a:rPr lang="de-DE" dirty="0"/>
            <a:t>Leiter Außendienst</a:t>
          </a:r>
        </a:p>
      </dgm:t>
    </dgm:pt>
    <dgm:pt modelId="{63416C38-9EA0-4D85-8848-D99CF6EBE777}">
      <dgm:prSet phldrT="[Text]"/>
      <dgm:spPr/>
      <dgm:t>
        <a:bodyPr/>
        <a:lstStyle/>
        <a:p>
          <a:r>
            <a:rPr lang="de-DE" dirty="0"/>
            <a:t>Dr. Peter Kleiber</a:t>
          </a:r>
        </a:p>
      </dgm:t>
    </dgm:pt>
    <dgm:pt modelId="{300384F3-8D34-41CC-AD19-147EF6A06BE4}" type="parTrans" cxnId="{BBA321B9-3554-49B1-A3A9-1C3B93882634}">
      <dgm:prSet/>
      <dgm:spPr/>
      <dgm:t>
        <a:bodyPr/>
        <a:lstStyle/>
        <a:p>
          <a:endParaRPr lang="de-DE"/>
        </a:p>
      </dgm:t>
    </dgm:pt>
    <dgm:pt modelId="{09FB5366-0891-4C91-BC79-EB9BD0A8AA6C}" type="sibTrans" cxnId="{BBA321B9-3554-49B1-A3A9-1C3B93882634}">
      <dgm:prSet/>
      <dgm:spPr/>
      <dgm:t>
        <a:bodyPr/>
        <a:lstStyle/>
        <a:p>
          <a:r>
            <a:rPr lang="de-DE" dirty="0"/>
            <a:t>Forschung und Entwicklung</a:t>
          </a:r>
        </a:p>
      </dgm:t>
    </dgm:pt>
    <dgm:pt modelId="{A51E67AE-FD20-43E4-A6D5-4393972BC02A}">
      <dgm:prSet phldrT="[Text]"/>
      <dgm:spPr/>
      <dgm:t>
        <a:bodyPr/>
        <a:lstStyle/>
        <a:p>
          <a:r>
            <a:rPr lang="de-DE" dirty="0"/>
            <a:t>Sandra Paul</a:t>
          </a:r>
        </a:p>
      </dgm:t>
    </dgm:pt>
    <dgm:pt modelId="{0012AE61-7354-49E3-8830-870802E2EF43}" type="parTrans" cxnId="{EC02289D-C018-4B24-BBF2-67531F6F2B02}">
      <dgm:prSet/>
      <dgm:spPr/>
      <dgm:t>
        <a:bodyPr/>
        <a:lstStyle/>
        <a:p>
          <a:endParaRPr lang="de-DE"/>
        </a:p>
      </dgm:t>
    </dgm:pt>
    <dgm:pt modelId="{6C6CD74C-1A7E-44F4-9147-28E026761DCE}" type="sibTrans" cxnId="{EC02289D-C018-4B24-BBF2-67531F6F2B02}">
      <dgm:prSet/>
      <dgm:spPr/>
      <dgm:t>
        <a:bodyPr/>
        <a:lstStyle/>
        <a:p>
          <a:r>
            <a:rPr lang="de-DE" dirty="0"/>
            <a:t>Produktionsleiterin</a:t>
          </a:r>
        </a:p>
      </dgm:t>
    </dgm:pt>
    <dgm:pt modelId="{5D27B4AD-FD1C-422E-BBE6-9150CC6230FA}">
      <dgm:prSet/>
      <dgm:spPr/>
      <dgm:t>
        <a:bodyPr/>
        <a:lstStyle/>
        <a:p>
          <a:r>
            <a:rPr lang="de-DE" dirty="0"/>
            <a:t>Thomas Kabelschacht</a:t>
          </a:r>
        </a:p>
      </dgm:t>
    </dgm:pt>
    <dgm:pt modelId="{B714A90C-85DC-4DAE-A142-D5033E570E8F}" type="parTrans" cxnId="{EA2DAE6C-BF8B-4852-AB3F-63F963E7CC23}">
      <dgm:prSet/>
      <dgm:spPr/>
      <dgm:t>
        <a:bodyPr/>
        <a:lstStyle/>
        <a:p>
          <a:endParaRPr lang="de-DE"/>
        </a:p>
      </dgm:t>
    </dgm:pt>
    <dgm:pt modelId="{492FFC87-380C-413E-89B2-8E42280A9ADB}" type="sibTrans" cxnId="{EA2DAE6C-BF8B-4852-AB3F-63F963E7CC23}">
      <dgm:prSet/>
      <dgm:spPr/>
      <dgm:t>
        <a:bodyPr/>
        <a:lstStyle/>
        <a:p>
          <a:r>
            <a:rPr lang="de-DE" dirty="0"/>
            <a:t>IT-Abteilung</a:t>
          </a:r>
        </a:p>
      </dgm:t>
    </dgm:pt>
    <dgm:pt modelId="{8ED472AD-E6A7-4A71-A704-F5838404731C}">
      <dgm:prSet/>
      <dgm:spPr/>
      <dgm:t>
        <a:bodyPr/>
        <a:lstStyle/>
        <a:p>
          <a:r>
            <a:rPr lang="de-DE" dirty="0"/>
            <a:t>Wolfgang Moser</a:t>
          </a:r>
        </a:p>
      </dgm:t>
    </dgm:pt>
    <dgm:pt modelId="{E145E1E9-BDEF-4D4B-A5E5-80A2396C639A}" type="parTrans" cxnId="{5F9FADF7-0176-46C0-AA77-C3BB56D9BEDB}">
      <dgm:prSet/>
      <dgm:spPr/>
      <dgm:t>
        <a:bodyPr/>
        <a:lstStyle/>
        <a:p>
          <a:endParaRPr lang="de-DE"/>
        </a:p>
      </dgm:t>
    </dgm:pt>
    <dgm:pt modelId="{E8667189-0F88-436E-81FD-F79EA61095F5}" type="sibTrans" cxnId="{5F9FADF7-0176-46C0-AA77-C3BB56D9BEDB}">
      <dgm:prSet/>
      <dgm:spPr/>
      <dgm:t>
        <a:bodyPr/>
        <a:lstStyle/>
        <a:p>
          <a:endParaRPr lang="de-DE"/>
        </a:p>
      </dgm:t>
    </dgm:pt>
    <dgm:pt modelId="{27AE2240-521A-4F1E-9595-CE4183AFC07F}">
      <dgm:prSet/>
      <dgm:spPr/>
      <dgm:t>
        <a:bodyPr/>
        <a:lstStyle/>
        <a:p>
          <a:r>
            <a:rPr lang="de-DE" dirty="0"/>
            <a:t>Horst Amsel</a:t>
          </a:r>
        </a:p>
      </dgm:t>
    </dgm:pt>
    <dgm:pt modelId="{848E2E4A-7F6E-4FAC-9689-BF7E51E62F29}" type="parTrans" cxnId="{6F828D65-16C7-41D4-90C6-B8FFA5C98BFF}">
      <dgm:prSet/>
      <dgm:spPr/>
      <dgm:t>
        <a:bodyPr/>
        <a:lstStyle/>
        <a:p>
          <a:endParaRPr lang="de-DE"/>
        </a:p>
      </dgm:t>
    </dgm:pt>
    <dgm:pt modelId="{62718DC8-AE8F-431D-857C-848F37D8E182}" type="sibTrans" cxnId="{6F828D65-16C7-41D4-90C6-B8FFA5C98BFF}">
      <dgm:prSet/>
      <dgm:spPr/>
      <dgm:t>
        <a:bodyPr/>
        <a:lstStyle/>
        <a:p>
          <a:endParaRPr lang="de-DE"/>
        </a:p>
      </dgm:t>
    </dgm:pt>
    <dgm:pt modelId="{F9D67C3C-4D04-4974-B0F4-1D55D00E76BC}">
      <dgm:prSet/>
      <dgm:spPr/>
      <dgm:t>
        <a:bodyPr/>
        <a:lstStyle/>
        <a:p>
          <a:r>
            <a:rPr lang="de-DE" dirty="0"/>
            <a:t>Sabine Reibach</a:t>
          </a:r>
        </a:p>
      </dgm:t>
    </dgm:pt>
    <dgm:pt modelId="{3CE8F34F-7B22-445C-B860-0CC61A83EE24}" type="parTrans" cxnId="{CBF63F9B-066C-4365-B03F-D4CA8A0675B2}">
      <dgm:prSet/>
      <dgm:spPr/>
      <dgm:t>
        <a:bodyPr/>
        <a:lstStyle/>
        <a:p>
          <a:endParaRPr lang="de-DE"/>
        </a:p>
      </dgm:t>
    </dgm:pt>
    <dgm:pt modelId="{08093D44-B205-4505-9384-97E303A68FB7}" type="sibTrans" cxnId="{CBF63F9B-066C-4365-B03F-D4CA8A0675B2}">
      <dgm:prSet/>
      <dgm:spPr/>
      <dgm:t>
        <a:bodyPr/>
        <a:lstStyle/>
        <a:p>
          <a:endParaRPr lang="de-DE"/>
        </a:p>
      </dgm:t>
    </dgm:pt>
    <dgm:pt modelId="{8777E94C-DBC0-4B8A-9D8D-11A95F50CCB5}" type="pres">
      <dgm:prSet presAssocID="{7EAE9732-28F2-4FDC-843E-5A50F4E94A9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D73D658-D791-4504-9B69-3DF9FF4B7C80}" type="pres">
      <dgm:prSet presAssocID="{F8F09664-812E-4302-A08C-F354E98F99D3}" presName="hierRoot1" presStyleCnt="0">
        <dgm:presLayoutVars>
          <dgm:hierBranch val="init"/>
        </dgm:presLayoutVars>
      </dgm:prSet>
      <dgm:spPr/>
    </dgm:pt>
    <dgm:pt modelId="{494C3C0B-E5A7-47C9-AFFB-58D056545CBA}" type="pres">
      <dgm:prSet presAssocID="{F8F09664-812E-4302-A08C-F354E98F99D3}" presName="rootComposite1" presStyleCnt="0"/>
      <dgm:spPr/>
    </dgm:pt>
    <dgm:pt modelId="{BC61B394-C551-4176-8F0C-28B1491379B7}" type="pres">
      <dgm:prSet presAssocID="{F8F09664-812E-4302-A08C-F354E98F99D3}" presName="rootText1" presStyleLbl="node0" presStyleIdx="0" presStyleCnt="1">
        <dgm:presLayoutVars>
          <dgm:chMax/>
          <dgm:chPref val="3"/>
        </dgm:presLayoutVars>
      </dgm:prSet>
      <dgm:spPr/>
    </dgm:pt>
    <dgm:pt modelId="{46C27104-40CE-42E6-8AC4-8E4CE518398B}" type="pres">
      <dgm:prSet presAssocID="{F8F09664-812E-4302-A08C-F354E98F99D3}" presName="titleText1" presStyleLbl="fgAcc0" presStyleIdx="0" presStyleCnt="1">
        <dgm:presLayoutVars>
          <dgm:chMax val="0"/>
          <dgm:chPref val="0"/>
        </dgm:presLayoutVars>
      </dgm:prSet>
      <dgm:spPr/>
    </dgm:pt>
    <dgm:pt modelId="{BA846095-3F7E-4C58-8C2D-5FF436B8921A}" type="pres">
      <dgm:prSet presAssocID="{F8F09664-812E-4302-A08C-F354E98F99D3}" presName="rootConnector1" presStyleLbl="node1" presStyleIdx="0" presStyleCnt="7"/>
      <dgm:spPr/>
    </dgm:pt>
    <dgm:pt modelId="{4231133C-25E5-44B1-AA6C-23BD622F3F56}" type="pres">
      <dgm:prSet presAssocID="{F8F09664-812E-4302-A08C-F354E98F99D3}" presName="hierChild2" presStyleCnt="0"/>
      <dgm:spPr/>
    </dgm:pt>
    <dgm:pt modelId="{1190B36F-7951-43D4-A553-180B9F59238B}" type="pres">
      <dgm:prSet presAssocID="{FA07ACBA-DC7D-4CF4-9700-69608BE794D3}" presName="Name37" presStyleLbl="parChTrans1D2" presStyleIdx="0" presStyleCnt="5"/>
      <dgm:spPr/>
    </dgm:pt>
    <dgm:pt modelId="{BDCBFC03-CDB3-444C-A840-B4AC4D6DEA79}" type="pres">
      <dgm:prSet presAssocID="{9EFBA3B7-7D78-4E08-AB8A-0B150CA56124}" presName="hierRoot2" presStyleCnt="0">
        <dgm:presLayoutVars>
          <dgm:hierBranch val="r"/>
        </dgm:presLayoutVars>
      </dgm:prSet>
      <dgm:spPr/>
    </dgm:pt>
    <dgm:pt modelId="{7B49C729-4168-4EEE-BE01-59B0F395C471}" type="pres">
      <dgm:prSet presAssocID="{9EFBA3B7-7D78-4E08-AB8A-0B150CA56124}" presName="rootComposite" presStyleCnt="0"/>
      <dgm:spPr/>
    </dgm:pt>
    <dgm:pt modelId="{BCD9E32F-7080-49CD-92E6-89D0213731F7}" type="pres">
      <dgm:prSet presAssocID="{9EFBA3B7-7D78-4E08-AB8A-0B150CA56124}" presName="rootText" presStyleLbl="node1" presStyleIdx="0" presStyleCnt="7">
        <dgm:presLayoutVars>
          <dgm:chMax/>
          <dgm:chPref val="3"/>
        </dgm:presLayoutVars>
      </dgm:prSet>
      <dgm:spPr/>
    </dgm:pt>
    <dgm:pt modelId="{0B151F42-2400-4391-9AD3-34E064055DF5}" type="pres">
      <dgm:prSet presAssocID="{9EFBA3B7-7D78-4E08-AB8A-0B150CA56124}" presName="titleText2" presStyleLbl="fgAcc1" presStyleIdx="0" presStyleCnt="7">
        <dgm:presLayoutVars>
          <dgm:chMax val="0"/>
          <dgm:chPref val="0"/>
        </dgm:presLayoutVars>
      </dgm:prSet>
      <dgm:spPr/>
    </dgm:pt>
    <dgm:pt modelId="{1916E4E7-A724-46DB-BFAB-2AE2834A3EBE}" type="pres">
      <dgm:prSet presAssocID="{9EFBA3B7-7D78-4E08-AB8A-0B150CA56124}" presName="rootConnector" presStyleLbl="node2" presStyleIdx="0" presStyleCnt="0"/>
      <dgm:spPr/>
    </dgm:pt>
    <dgm:pt modelId="{18701739-5D26-4066-B57E-8039DE427D22}" type="pres">
      <dgm:prSet presAssocID="{9EFBA3B7-7D78-4E08-AB8A-0B150CA56124}" presName="hierChild4" presStyleCnt="0"/>
      <dgm:spPr/>
    </dgm:pt>
    <dgm:pt modelId="{C842A0A9-F718-4DD1-913F-C4133C1CBD0C}" type="pres">
      <dgm:prSet presAssocID="{E145E1E9-BDEF-4D4B-A5E5-80A2396C639A}" presName="Name44" presStyleLbl="parChTrans1D3" presStyleIdx="0" presStyleCnt="3"/>
      <dgm:spPr/>
    </dgm:pt>
    <dgm:pt modelId="{C4E42467-40A5-49C5-BF4B-18BF4A75ADE4}" type="pres">
      <dgm:prSet presAssocID="{8ED472AD-E6A7-4A71-A704-F5838404731C}" presName="hierRoot2" presStyleCnt="0">
        <dgm:presLayoutVars>
          <dgm:hierBranch val="init"/>
        </dgm:presLayoutVars>
      </dgm:prSet>
      <dgm:spPr/>
    </dgm:pt>
    <dgm:pt modelId="{CE49D90C-5C5C-42AA-B14F-EA5C22E1FFFC}" type="pres">
      <dgm:prSet presAssocID="{8ED472AD-E6A7-4A71-A704-F5838404731C}" presName="rootComposite" presStyleCnt="0"/>
      <dgm:spPr/>
    </dgm:pt>
    <dgm:pt modelId="{19672391-A68A-4B70-ABE7-DE687B41D2D6}" type="pres">
      <dgm:prSet presAssocID="{8ED472AD-E6A7-4A71-A704-F5838404731C}" presName="rootText" presStyleLbl="node1" presStyleIdx="1" presStyleCnt="7">
        <dgm:presLayoutVars>
          <dgm:chMax/>
          <dgm:chPref val="3"/>
        </dgm:presLayoutVars>
      </dgm:prSet>
      <dgm:spPr/>
    </dgm:pt>
    <dgm:pt modelId="{B17350F7-542F-4256-874C-2D160AB52747}" type="pres">
      <dgm:prSet presAssocID="{8ED472AD-E6A7-4A71-A704-F5838404731C}" presName="titleText2" presStyleLbl="fgAcc1" presStyleIdx="1" presStyleCnt="7">
        <dgm:presLayoutVars>
          <dgm:chMax val="0"/>
          <dgm:chPref val="0"/>
        </dgm:presLayoutVars>
      </dgm:prSet>
      <dgm:spPr/>
    </dgm:pt>
    <dgm:pt modelId="{BE80A515-23EC-435D-88B7-E3A50F7ED9DE}" type="pres">
      <dgm:prSet presAssocID="{8ED472AD-E6A7-4A71-A704-F5838404731C}" presName="rootConnector" presStyleLbl="node3" presStyleIdx="0" presStyleCnt="0"/>
      <dgm:spPr/>
    </dgm:pt>
    <dgm:pt modelId="{E6F5BA54-C4EE-4D77-937E-29E4DC37163A}" type="pres">
      <dgm:prSet presAssocID="{8ED472AD-E6A7-4A71-A704-F5838404731C}" presName="hierChild4" presStyleCnt="0"/>
      <dgm:spPr/>
    </dgm:pt>
    <dgm:pt modelId="{382CE6E3-19A5-4464-B2BE-7BF283401267}" type="pres">
      <dgm:prSet presAssocID="{8ED472AD-E6A7-4A71-A704-F5838404731C}" presName="hierChild5" presStyleCnt="0"/>
      <dgm:spPr/>
    </dgm:pt>
    <dgm:pt modelId="{3AEE8405-FA33-446F-A338-67DB95E3FF69}" type="pres">
      <dgm:prSet presAssocID="{848E2E4A-7F6E-4FAC-9689-BF7E51E62F29}" presName="Name44" presStyleLbl="parChTrans1D3" presStyleIdx="1" presStyleCnt="3"/>
      <dgm:spPr/>
    </dgm:pt>
    <dgm:pt modelId="{FA0D763F-B7DE-4DED-B4D5-E237A869231E}" type="pres">
      <dgm:prSet presAssocID="{27AE2240-521A-4F1E-9595-CE4183AFC07F}" presName="hierRoot2" presStyleCnt="0">
        <dgm:presLayoutVars>
          <dgm:hierBranch val="init"/>
        </dgm:presLayoutVars>
      </dgm:prSet>
      <dgm:spPr/>
    </dgm:pt>
    <dgm:pt modelId="{4303FD67-D09D-4151-9D2A-E539399B6B33}" type="pres">
      <dgm:prSet presAssocID="{27AE2240-521A-4F1E-9595-CE4183AFC07F}" presName="rootComposite" presStyleCnt="0"/>
      <dgm:spPr/>
    </dgm:pt>
    <dgm:pt modelId="{ED0EC4A5-D560-4E75-8133-A74DFE828EEF}" type="pres">
      <dgm:prSet presAssocID="{27AE2240-521A-4F1E-9595-CE4183AFC07F}" presName="rootText" presStyleLbl="node1" presStyleIdx="2" presStyleCnt="7">
        <dgm:presLayoutVars>
          <dgm:chMax/>
          <dgm:chPref val="3"/>
        </dgm:presLayoutVars>
      </dgm:prSet>
      <dgm:spPr/>
    </dgm:pt>
    <dgm:pt modelId="{94B2DE85-35BD-44F9-B8D8-5B9D5F5430A0}" type="pres">
      <dgm:prSet presAssocID="{27AE2240-521A-4F1E-9595-CE4183AFC07F}" presName="titleText2" presStyleLbl="fgAcc1" presStyleIdx="2" presStyleCnt="7">
        <dgm:presLayoutVars>
          <dgm:chMax val="0"/>
          <dgm:chPref val="0"/>
        </dgm:presLayoutVars>
      </dgm:prSet>
      <dgm:spPr/>
    </dgm:pt>
    <dgm:pt modelId="{BC265D30-8B45-4340-B5FC-F79218722707}" type="pres">
      <dgm:prSet presAssocID="{27AE2240-521A-4F1E-9595-CE4183AFC07F}" presName="rootConnector" presStyleLbl="node3" presStyleIdx="0" presStyleCnt="0"/>
      <dgm:spPr/>
    </dgm:pt>
    <dgm:pt modelId="{12609E8D-7D7C-46FC-87AB-D55982D790FA}" type="pres">
      <dgm:prSet presAssocID="{27AE2240-521A-4F1E-9595-CE4183AFC07F}" presName="hierChild4" presStyleCnt="0"/>
      <dgm:spPr/>
    </dgm:pt>
    <dgm:pt modelId="{29BDCE7B-8EAE-411B-AC32-8D39092BA4EB}" type="pres">
      <dgm:prSet presAssocID="{27AE2240-521A-4F1E-9595-CE4183AFC07F}" presName="hierChild5" presStyleCnt="0"/>
      <dgm:spPr/>
    </dgm:pt>
    <dgm:pt modelId="{8256C56F-8AA0-45E2-A862-AF8A2D1C4258}" type="pres">
      <dgm:prSet presAssocID="{3CE8F34F-7B22-445C-B860-0CC61A83EE24}" presName="Name44" presStyleLbl="parChTrans1D3" presStyleIdx="2" presStyleCnt="3"/>
      <dgm:spPr/>
    </dgm:pt>
    <dgm:pt modelId="{52254881-9A7F-4493-AB78-BA088829B6AB}" type="pres">
      <dgm:prSet presAssocID="{F9D67C3C-4D04-4974-B0F4-1D55D00E76BC}" presName="hierRoot2" presStyleCnt="0">
        <dgm:presLayoutVars>
          <dgm:hierBranch val="init"/>
        </dgm:presLayoutVars>
      </dgm:prSet>
      <dgm:spPr/>
    </dgm:pt>
    <dgm:pt modelId="{61D6219D-362A-48A9-A4EE-84B4161C1E1A}" type="pres">
      <dgm:prSet presAssocID="{F9D67C3C-4D04-4974-B0F4-1D55D00E76BC}" presName="rootComposite" presStyleCnt="0"/>
      <dgm:spPr/>
    </dgm:pt>
    <dgm:pt modelId="{89CC131A-B6AF-4A28-822B-007AFC9590D5}" type="pres">
      <dgm:prSet presAssocID="{F9D67C3C-4D04-4974-B0F4-1D55D00E76BC}" presName="rootText" presStyleLbl="node1" presStyleIdx="3" presStyleCnt="7">
        <dgm:presLayoutVars>
          <dgm:chMax/>
          <dgm:chPref val="3"/>
        </dgm:presLayoutVars>
      </dgm:prSet>
      <dgm:spPr/>
    </dgm:pt>
    <dgm:pt modelId="{7602A6C6-82DE-462C-96DC-5A8A3BE27F61}" type="pres">
      <dgm:prSet presAssocID="{F9D67C3C-4D04-4974-B0F4-1D55D00E76BC}" presName="titleText2" presStyleLbl="fgAcc1" presStyleIdx="3" presStyleCnt="7">
        <dgm:presLayoutVars>
          <dgm:chMax val="0"/>
          <dgm:chPref val="0"/>
        </dgm:presLayoutVars>
      </dgm:prSet>
      <dgm:spPr/>
    </dgm:pt>
    <dgm:pt modelId="{6AE9A89B-75B2-4546-9A42-9F28603B8F07}" type="pres">
      <dgm:prSet presAssocID="{F9D67C3C-4D04-4974-B0F4-1D55D00E76BC}" presName="rootConnector" presStyleLbl="node3" presStyleIdx="0" presStyleCnt="0"/>
      <dgm:spPr/>
    </dgm:pt>
    <dgm:pt modelId="{C6580031-3289-4405-B649-DE7B1EA597F4}" type="pres">
      <dgm:prSet presAssocID="{F9D67C3C-4D04-4974-B0F4-1D55D00E76BC}" presName="hierChild4" presStyleCnt="0"/>
      <dgm:spPr/>
    </dgm:pt>
    <dgm:pt modelId="{136C97DE-4359-4839-A95F-4CD91FBE2C22}" type="pres">
      <dgm:prSet presAssocID="{F9D67C3C-4D04-4974-B0F4-1D55D00E76BC}" presName="hierChild5" presStyleCnt="0"/>
      <dgm:spPr/>
    </dgm:pt>
    <dgm:pt modelId="{9EE79E5C-647C-4366-92D5-46EC4544F135}" type="pres">
      <dgm:prSet presAssocID="{9EFBA3B7-7D78-4E08-AB8A-0B150CA56124}" presName="hierChild5" presStyleCnt="0"/>
      <dgm:spPr/>
    </dgm:pt>
    <dgm:pt modelId="{D26CE026-B7E8-4BA5-857B-B8D24123940D}" type="pres">
      <dgm:prSet presAssocID="{300384F3-8D34-41CC-AD19-147EF6A06BE4}" presName="Name37" presStyleLbl="parChTrans1D2" presStyleIdx="1" presStyleCnt="5"/>
      <dgm:spPr/>
    </dgm:pt>
    <dgm:pt modelId="{C4B56CDF-EF61-450E-8ADC-58405F7D2FF7}" type="pres">
      <dgm:prSet presAssocID="{63416C38-9EA0-4D85-8848-D99CF6EBE777}" presName="hierRoot2" presStyleCnt="0">
        <dgm:presLayoutVars>
          <dgm:hierBranch val="init"/>
        </dgm:presLayoutVars>
      </dgm:prSet>
      <dgm:spPr/>
    </dgm:pt>
    <dgm:pt modelId="{39B73A6E-A7DA-4D58-B9C5-460D765D33DB}" type="pres">
      <dgm:prSet presAssocID="{63416C38-9EA0-4D85-8848-D99CF6EBE777}" presName="rootComposite" presStyleCnt="0"/>
      <dgm:spPr/>
    </dgm:pt>
    <dgm:pt modelId="{64DBFC27-1EC0-4C2F-95A0-E7DEC901EF6E}" type="pres">
      <dgm:prSet presAssocID="{63416C38-9EA0-4D85-8848-D99CF6EBE777}" presName="rootText" presStyleLbl="node1" presStyleIdx="4" presStyleCnt="7">
        <dgm:presLayoutVars>
          <dgm:chMax/>
          <dgm:chPref val="3"/>
        </dgm:presLayoutVars>
      </dgm:prSet>
      <dgm:spPr/>
    </dgm:pt>
    <dgm:pt modelId="{B792D4C5-22A9-4F27-ADE5-22983FD3A3D9}" type="pres">
      <dgm:prSet presAssocID="{63416C38-9EA0-4D85-8848-D99CF6EBE777}" presName="titleText2" presStyleLbl="fgAcc1" presStyleIdx="4" presStyleCnt="7">
        <dgm:presLayoutVars>
          <dgm:chMax val="0"/>
          <dgm:chPref val="0"/>
        </dgm:presLayoutVars>
      </dgm:prSet>
      <dgm:spPr/>
    </dgm:pt>
    <dgm:pt modelId="{66488DF5-55B0-4AFF-8042-7A72DDF7D072}" type="pres">
      <dgm:prSet presAssocID="{63416C38-9EA0-4D85-8848-D99CF6EBE777}" presName="rootConnector" presStyleLbl="node2" presStyleIdx="0" presStyleCnt="0"/>
      <dgm:spPr/>
    </dgm:pt>
    <dgm:pt modelId="{80620569-76C5-489F-8C57-19BA16206D61}" type="pres">
      <dgm:prSet presAssocID="{63416C38-9EA0-4D85-8848-D99CF6EBE777}" presName="hierChild4" presStyleCnt="0"/>
      <dgm:spPr/>
    </dgm:pt>
    <dgm:pt modelId="{19CD17BF-BC10-4E20-98AE-D329BF2AAEF0}" type="pres">
      <dgm:prSet presAssocID="{63416C38-9EA0-4D85-8848-D99CF6EBE777}" presName="hierChild5" presStyleCnt="0"/>
      <dgm:spPr/>
    </dgm:pt>
    <dgm:pt modelId="{5D081464-279A-49BF-882E-44006C9F4197}" type="pres">
      <dgm:prSet presAssocID="{0012AE61-7354-49E3-8830-870802E2EF43}" presName="Name37" presStyleLbl="parChTrans1D2" presStyleIdx="2" presStyleCnt="5"/>
      <dgm:spPr/>
    </dgm:pt>
    <dgm:pt modelId="{F6627D8C-D40F-43D7-95FF-1E1C4D4D18A5}" type="pres">
      <dgm:prSet presAssocID="{A51E67AE-FD20-43E4-A6D5-4393972BC02A}" presName="hierRoot2" presStyleCnt="0">
        <dgm:presLayoutVars>
          <dgm:hierBranch val="init"/>
        </dgm:presLayoutVars>
      </dgm:prSet>
      <dgm:spPr/>
    </dgm:pt>
    <dgm:pt modelId="{1B70E96F-6783-4766-ACCE-E547B9D013FB}" type="pres">
      <dgm:prSet presAssocID="{A51E67AE-FD20-43E4-A6D5-4393972BC02A}" presName="rootComposite" presStyleCnt="0"/>
      <dgm:spPr/>
    </dgm:pt>
    <dgm:pt modelId="{73626E2A-1462-411E-AAC3-650B9616E5F6}" type="pres">
      <dgm:prSet presAssocID="{A51E67AE-FD20-43E4-A6D5-4393972BC02A}" presName="rootText" presStyleLbl="node1" presStyleIdx="5" presStyleCnt="7">
        <dgm:presLayoutVars>
          <dgm:chMax/>
          <dgm:chPref val="3"/>
        </dgm:presLayoutVars>
      </dgm:prSet>
      <dgm:spPr/>
    </dgm:pt>
    <dgm:pt modelId="{52A6F52C-0D80-4032-BCC4-EA787D6CE0C6}" type="pres">
      <dgm:prSet presAssocID="{A51E67AE-FD20-43E4-A6D5-4393972BC02A}" presName="titleText2" presStyleLbl="fgAcc1" presStyleIdx="5" presStyleCnt="7">
        <dgm:presLayoutVars>
          <dgm:chMax val="0"/>
          <dgm:chPref val="0"/>
        </dgm:presLayoutVars>
      </dgm:prSet>
      <dgm:spPr/>
    </dgm:pt>
    <dgm:pt modelId="{19331854-4347-439C-813A-72E24008684F}" type="pres">
      <dgm:prSet presAssocID="{A51E67AE-FD20-43E4-A6D5-4393972BC02A}" presName="rootConnector" presStyleLbl="node2" presStyleIdx="0" presStyleCnt="0"/>
      <dgm:spPr/>
    </dgm:pt>
    <dgm:pt modelId="{0D362855-747B-40B0-9429-72CC0148DB39}" type="pres">
      <dgm:prSet presAssocID="{A51E67AE-FD20-43E4-A6D5-4393972BC02A}" presName="hierChild4" presStyleCnt="0"/>
      <dgm:spPr/>
    </dgm:pt>
    <dgm:pt modelId="{B6F1B013-A82D-4CCC-BE6C-4DE78EC2C66E}" type="pres">
      <dgm:prSet presAssocID="{A51E67AE-FD20-43E4-A6D5-4393972BC02A}" presName="hierChild5" presStyleCnt="0"/>
      <dgm:spPr/>
    </dgm:pt>
    <dgm:pt modelId="{FDB9D181-80F6-4005-AC69-74FB6476FBF7}" type="pres">
      <dgm:prSet presAssocID="{B714A90C-85DC-4DAE-A142-D5033E570E8F}" presName="Name37" presStyleLbl="parChTrans1D2" presStyleIdx="3" presStyleCnt="5"/>
      <dgm:spPr/>
    </dgm:pt>
    <dgm:pt modelId="{15EFCB8E-9EEF-4630-A2EA-1880D20F5BC9}" type="pres">
      <dgm:prSet presAssocID="{5D27B4AD-FD1C-422E-BBE6-9150CC6230FA}" presName="hierRoot2" presStyleCnt="0">
        <dgm:presLayoutVars>
          <dgm:hierBranch val="init"/>
        </dgm:presLayoutVars>
      </dgm:prSet>
      <dgm:spPr/>
    </dgm:pt>
    <dgm:pt modelId="{5F62FD55-9096-4178-8FB0-82A6AB918DF5}" type="pres">
      <dgm:prSet presAssocID="{5D27B4AD-FD1C-422E-BBE6-9150CC6230FA}" presName="rootComposite" presStyleCnt="0"/>
      <dgm:spPr/>
    </dgm:pt>
    <dgm:pt modelId="{2025153A-03E5-426C-B58A-BD16BE56C9D5}" type="pres">
      <dgm:prSet presAssocID="{5D27B4AD-FD1C-422E-BBE6-9150CC6230FA}" presName="rootText" presStyleLbl="node1" presStyleIdx="6" presStyleCnt="7">
        <dgm:presLayoutVars>
          <dgm:chMax/>
          <dgm:chPref val="3"/>
        </dgm:presLayoutVars>
      </dgm:prSet>
      <dgm:spPr/>
    </dgm:pt>
    <dgm:pt modelId="{A6608AFB-A1D6-4EB3-842F-AC4B4246AFC8}" type="pres">
      <dgm:prSet presAssocID="{5D27B4AD-FD1C-422E-BBE6-9150CC6230FA}" presName="titleText2" presStyleLbl="fgAcc1" presStyleIdx="6" presStyleCnt="7">
        <dgm:presLayoutVars>
          <dgm:chMax val="0"/>
          <dgm:chPref val="0"/>
        </dgm:presLayoutVars>
      </dgm:prSet>
      <dgm:spPr/>
    </dgm:pt>
    <dgm:pt modelId="{26B7FBF8-39AC-4BFC-9DE3-23BDBBF78EC8}" type="pres">
      <dgm:prSet presAssocID="{5D27B4AD-FD1C-422E-BBE6-9150CC6230FA}" presName="rootConnector" presStyleLbl="node2" presStyleIdx="0" presStyleCnt="0"/>
      <dgm:spPr/>
    </dgm:pt>
    <dgm:pt modelId="{48E5D7C4-E624-436D-BE3F-ACD4BC487245}" type="pres">
      <dgm:prSet presAssocID="{5D27B4AD-FD1C-422E-BBE6-9150CC6230FA}" presName="hierChild4" presStyleCnt="0"/>
      <dgm:spPr/>
    </dgm:pt>
    <dgm:pt modelId="{EC608E64-7F8B-4AB9-8903-4BBF95908AC1}" type="pres">
      <dgm:prSet presAssocID="{5D27B4AD-FD1C-422E-BBE6-9150CC6230FA}" presName="hierChild5" presStyleCnt="0"/>
      <dgm:spPr/>
    </dgm:pt>
    <dgm:pt modelId="{E9312816-57E7-4285-9847-6BE05A300EB7}" type="pres">
      <dgm:prSet presAssocID="{F8F09664-812E-4302-A08C-F354E98F99D3}" presName="hierChild3" presStyleCnt="0"/>
      <dgm:spPr/>
    </dgm:pt>
    <dgm:pt modelId="{E9660BFF-66E0-49C4-98A2-7E20614D9D52}" type="pres">
      <dgm:prSet presAssocID="{A85D0C43-4CF3-49AA-A67F-A69DF979ED93}" presName="Name96" presStyleLbl="parChTrans1D2" presStyleIdx="4" presStyleCnt="5"/>
      <dgm:spPr/>
    </dgm:pt>
    <dgm:pt modelId="{41ADFAD6-4B3B-4E8F-8402-B25D5819B2BB}" type="pres">
      <dgm:prSet presAssocID="{CC31A86B-E3A1-4B37-B350-B18A8EEE4081}" presName="hierRoot3" presStyleCnt="0">
        <dgm:presLayoutVars>
          <dgm:hierBranch val="init"/>
        </dgm:presLayoutVars>
      </dgm:prSet>
      <dgm:spPr/>
    </dgm:pt>
    <dgm:pt modelId="{E42CDFFF-C01D-48FC-B8CB-CEAD31EB04A1}" type="pres">
      <dgm:prSet presAssocID="{CC31A86B-E3A1-4B37-B350-B18A8EEE4081}" presName="rootComposite3" presStyleCnt="0"/>
      <dgm:spPr/>
    </dgm:pt>
    <dgm:pt modelId="{2C418DD6-0DB1-4333-8519-DD6C4A38E433}" type="pres">
      <dgm:prSet presAssocID="{CC31A86B-E3A1-4B37-B350-B18A8EEE4081}" presName="rootText3" presStyleLbl="asst1" presStyleIdx="0" presStyleCnt="1">
        <dgm:presLayoutVars>
          <dgm:chPref val="3"/>
        </dgm:presLayoutVars>
      </dgm:prSet>
      <dgm:spPr/>
    </dgm:pt>
    <dgm:pt modelId="{2FCE0BD9-34BD-40A4-BE76-672ECDDA5E7E}" type="pres">
      <dgm:prSet presAssocID="{CC31A86B-E3A1-4B37-B350-B18A8EEE4081}" presName="titleText3" presStyleLbl="fgAcc2" presStyleIdx="0" presStyleCnt="1">
        <dgm:presLayoutVars>
          <dgm:chMax val="0"/>
          <dgm:chPref val="0"/>
        </dgm:presLayoutVars>
      </dgm:prSet>
      <dgm:spPr/>
    </dgm:pt>
    <dgm:pt modelId="{C0517D3F-BBB9-467D-B3E5-80CBC55E8FAD}" type="pres">
      <dgm:prSet presAssocID="{CC31A86B-E3A1-4B37-B350-B18A8EEE4081}" presName="rootConnector3" presStyleLbl="asst1" presStyleIdx="0" presStyleCnt="1"/>
      <dgm:spPr/>
    </dgm:pt>
    <dgm:pt modelId="{CA8CC78A-E4AC-4025-9A80-6142B55F54A4}" type="pres">
      <dgm:prSet presAssocID="{CC31A86B-E3A1-4B37-B350-B18A8EEE4081}" presName="hierChild6" presStyleCnt="0"/>
      <dgm:spPr/>
    </dgm:pt>
    <dgm:pt modelId="{A585EFF2-23BA-42DB-8151-47D91B4E2E93}" type="pres">
      <dgm:prSet presAssocID="{CC31A86B-E3A1-4B37-B350-B18A8EEE4081}" presName="hierChild7" presStyleCnt="0"/>
      <dgm:spPr/>
    </dgm:pt>
  </dgm:ptLst>
  <dgm:cxnLst>
    <dgm:cxn modelId="{806E5C03-8B17-4942-A00B-77A416D2EDE2}" type="presOf" srcId="{F8F09664-812E-4302-A08C-F354E98F99D3}" destId="{BA846095-3F7E-4C58-8C2D-5FF436B8921A}" srcOrd="1" destOrd="0" presId="urn:microsoft.com/office/officeart/2008/layout/NameandTitleOrganizationalChart"/>
    <dgm:cxn modelId="{28A8A70F-9DE6-478E-A682-6E3F57F5BCD9}" type="presOf" srcId="{0012AE61-7354-49E3-8830-870802E2EF43}" destId="{5D081464-279A-49BF-882E-44006C9F4197}" srcOrd="0" destOrd="0" presId="urn:microsoft.com/office/officeart/2008/layout/NameandTitleOrganizationalChart"/>
    <dgm:cxn modelId="{A78A2815-B775-4D2B-A54A-17452BE8B50A}" type="presOf" srcId="{7EAE9732-28F2-4FDC-843E-5A50F4E94A9E}" destId="{8777E94C-DBC0-4B8A-9D8D-11A95F50CCB5}" srcOrd="0" destOrd="0" presId="urn:microsoft.com/office/officeart/2008/layout/NameandTitleOrganizationalChart"/>
    <dgm:cxn modelId="{BDF6D216-7295-4F62-861C-1C02D8FE6AF8}" type="presOf" srcId="{E145E1E9-BDEF-4D4B-A5E5-80A2396C639A}" destId="{C842A0A9-F718-4DD1-913F-C4133C1CBD0C}" srcOrd="0" destOrd="0" presId="urn:microsoft.com/office/officeart/2008/layout/NameandTitleOrganizationalChart"/>
    <dgm:cxn modelId="{5480A91A-F9CF-4C91-A6D4-A50DA7D1AA3D}" type="presOf" srcId="{9EFBA3B7-7D78-4E08-AB8A-0B150CA56124}" destId="{BCD9E32F-7080-49CD-92E6-89D0213731F7}" srcOrd="0" destOrd="0" presId="urn:microsoft.com/office/officeart/2008/layout/NameandTitleOrganizationalChart"/>
    <dgm:cxn modelId="{C9DB531E-C97A-498F-AA9F-55E1C31B76BE}" type="presOf" srcId="{CF41B21C-5BF7-48EE-8E5F-E0A46C87B581}" destId="{0B151F42-2400-4391-9AD3-34E064055DF5}" srcOrd="0" destOrd="0" presId="urn:microsoft.com/office/officeart/2008/layout/NameandTitleOrganizationalChart"/>
    <dgm:cxn modelId="{C79BBD22-1B37-46E3-BCFE-4B02EFBD700C}" type="presOf" srcId="{3CE8F34F-7B22-445C-B860-0CC61A83EE24}" destId="{8256C56F-8AA0-45E2-A862-AF8A2D1C4258}" srcOrd="0" destOrd="0" presId="urn:microsoft.com/office/officeart/2008/layout/NameandTitleOrganizationalChart"/>
    <dgm:cxn modelId="{8BC27424-AAA8-4B14-8294-82817DFF005E}" type="presOf" srcId="{9EFBA3B7-7D78-4E08-AB8A-0B150CA56124}" destId="{1916E4E7-A724-46DB-BFAB-2AE2834A3EBE}" srcOrd="1" destOrd="0" presId="urn:microsoft.com/office/officeart/2008/layout/NameandTitleOrganizationalChart"/>
    <dgm:cxn modelId="{06AD4D27-7696-40C6-B5AF-8826D8EB45DF}" type="presOf" srcId="{300384F3-8D34-41CC-AD19-147EF6A06BE4}" destId="{D26CE026-B7E8-4BA5-857B-B8D24123940D}" srcOrd="0" destOrd="0" presId="urn:microsoft.com/office/officeart/2008/layout/NameandTitleOrganizationalChart"/>
    <dgm:cxn modelId="{D5E56D32-E2DB-499A-BFA0-7A5168246DAB}" type="presOf" srcId="{848E2E4A-7F6E-4FAC-9689-BF7E51E62F29}" destId="{3AEE8405-FA33-446F-A338-67DB95E3FF69}" srcOrd="0" destOrd="0" presId="urn:microsoft.com/office/officeart/2008/layout/NameandTitleOrganizationalChart"/>
    <dgm:cxn modelId="{495E7D3B-C0E9-4321-86AF-F87CB88E5338}" type="presOf" srcId="{5D27B4AD-FD1C-422E-BBE6-9150CC6230FA}" destId="{26B7FBF8-39AC-4BFC-9DE3-23BDBBF78EC8}" srcOrd="1" destOrd="0" presId="urn:microsoft.com/office/officeart/2008/layout/NameandTitleOrganizationalChart"/>
    <dgm:cxn modelId="{9B130740-88AE-4BF2-9990-439C4DD1A35C}" type="presOf" srcId="{A51E67AE-FD20-43E4-A6D5-4393972BC02A}" destId="{19331854-4347-439C-813A-72E24008684F}" srcOrd="1" destOrd="0" presId="urn:microsoft.com/office/officeart/2008/layout/NameandTitleOrganizationalChart"/>
    <dgm:cxn modelId="{36EBF85C-7E2E-4CD7-8A32-A0AB09AF77C7}" type="presOf" srcId="{F9D67C3C-4D04-4974-B0F4-1D55D00E76BC}" destId="{6AE9A89B-75B2-4546-9A42-9F28603B8F07}" srcOrd="1" destOrd="0" presId="urn:microsoft.com/office/officeart/2008/layout/NameandTitleOrganizationalChart"/>
    <dgm:cxn modelId="{36E41342-18FA-435E-93E6-D5E2CFA46D2B}" type="presOf" srcId="{63416C38-9EA0-4D85-8848-D99CF6EBE777}" destId="{64DBFC27-1EC0-4C2F-95A0-E7DEC901EF6E}" srcOrd="0" destOrd="0" presId="urn:microsoft.com/office/officeart/2008/layout/NameandTitleOrganizationalChart"/>
    <dgm:cxn modelId="{6F828D65-16C7-41D4-90C6-B8FFA5C98BFF}" srcId="{9EFBA3B7-7D78-4E08-AB8A-0B150CA56124}" destId="{27AE2240-521A-4F1E-9595-CE4183AFC07F}" srcOrd="1" destOrd="0" parTransId="{848E2E4A-7F6E-4FAC-9689-BF7E51E62F29}" sibTransId="{62718DC8-AE8F-431D-857C-848F37D8E182}"/>
    <dgm:cxn modelId="{FF779F65-FE47-4655-ABCE-766E07AB73CC}" type="presOf" srcId="{63416C38-9EA0-4D85-8848-D99CF6EBE777}" destId="{66488DF5-55B0-4AFF-8042-7A72DDF7D072}" srcOrd="1" destOrd="0" presId="urn:microsoft.com/office/officeart/2008/layout/NameandTitleOrganizationalChart"/>
    <dgm:cxn modelId="{EA2DAE6C-BF8B-4852-AB3F-63F963E7CC23}" srcId="{F8F09664-812E-4302-A08C-F354E98F99D3}" destId="{5D27B4AD-FD1C-422E-BBE6-9150CC6230FA}" srcOrd="4" destOrd="0" parTransId="{B714A90C-85DC-4DAE-A142-D5033E570E8F}" sibTransId="{492FFC87-380C-413E-89B2-8E42280A9ADB}"/>
    <dgm:cxn modelId="{A5521D54-DF67-4CBF-900B-06DFE4A26A2B}" type="presOf" srcId="{27AE2240-521A-4F1E-9595-CE4183AFC07F}" destId="{ED0EC4A5-D560-4E75-8133-A74DFE828EEF}" srcOrd="0" destOrd="0" presId="urn:microsoft.com/office/officeart/2008/layout/NameandTitleOrganizationalChart"/>
    <dgm:cxn modelId="{36D0E656-A3D6-4F60-A422-B71C49C2FF48}" type="presOf" srcId="{8ED472AD-E6A7-4A71-A704-F5838404731C}" destId="{19672391-A68A-4B70-ABE7-DE687B41D2D6}" srcOrd="0" destOrd="0" presId="urn:microsoft.com/office/officeart/2008/layout/NameandTitleOrganizationalChart"/>
    <dgm:cxn modelId="{CBF63F9B-066C-4365-B03F-D4CA8A0675B2}" srcId="{9EFBA3B7-7D78-4E08-AB8A-0B150CA56124}" destId="{F9D67C3C-4D04-4974-B0F4-1D55D00E76BC}" srcOrd="2" destOrd="0" parTransId="{3CE8F34F-7B22-445C-B860-0CC61A83EE24}" sibTransId="{08093D44-B205-4505-9384-97E303A68FB7}"/>
    <dgm:cxn modelId="{EC02289D-C018-4B24-BBF2-67531F6F2B02}" srcId="{F8F09664-812E-4302-A08C-F354E98F99D3}" destId="{A51E67AE-FD20-43E4-A6D5-4393972BC02A}" srcOrd="3" destOrd="0" parTransId="{0012AE61-7354-49E3-8830-870802E2EF43}" sibTransId="{6C6CD74C-1A7E-44F4-9147-28E026761DCE}"/>
    <dgm:cxn modelId="{542CC4AB-D57A-4A88-AAF0-36A6D339F38F}" type="presOf" srcId="{F8F09664-812E-4302-A08C-F354E98F99D3}" destId="{BC61B394-C551-4176-8F0C-28B1491379B7}" srcOrd="0" destOrd="0" presId="urn:microsoft.com/office/officeart/2008/layout/NameandTitleOrganizationalChart"/>
    <dgm:cxn modelId="{4DEFCFAF-C5D3-4EEC-9E4E-3651FD99F4C0}" type="presOf" srcId="{FA07ACBA-DC7D-4CF4-9700-69608BE794D3}" destId="{1190B36F-7951-43D4-A553-180B9F59238B}" srcOrd="0" destOrd="0" presId="urn:microsoft.com/office/officeart/2008/layout/NameandTitleOrganizationalChart"/>
    <dgm:cxn modelId="{D61936B2-3664-4491-9ACD-A6056A87AD45}" type="presOf" srcId="{6C6CD74C-1A7E-44F4-9147-28E026761DCE}" destId="{52A6F52C-0D80-4032-BCC4-EA787D6CE0C6}" srcOrd="0" destOrd="0" presId="urn:microsoft.com/office/officeart/2008/layout/NameandTitleOrganizationalChart"/>
    <dgm:cxn modelId="{8F3D00B5-58F1-4EA0-88B5-D31D7806B3F3}" type="presOf" srcId="{A51E67AE-FD20-43E4-A6D5-4393972BC02A}" destId="{73626E2A-1462-411E-AAC3-650B9616E5F6}" srcOrd="0" destOrd="0" presId="urn:microsoft.com/office/officeart/2008/layout/NameandTitleOrganizationalChart"/>
    <dgm:cxn modelId="{BBA321B9-3554-49B1-A3A9-1C3B93882634}" srcId="{F8F09664-812E-4302-A08C-F354E98F99D3}" destId="{63416C38-9EA0-4D85-8848-D99CF6EBE777}" srcOrd="2" destOrd="0" parTransId="{300384F3-8D34-41CC-AD19-147EF6A06BE4}" sibTransId="{09FB5366-0891-4C91-BC79-EB9BD0A8AA6C}"/>
    <dgm:cxn modelId="{557A6DBA-D68E-4E67-83B7-05856E296A98}" type="presOf" srcId="{E8667189-0F88-436E-81FD-F79EA61095F5}" destId="{B17350F7-542F-4256-874C-2D160AB52747}" srcOrd="0" destOrd="0" presId="urn:microsoft.com/office/officeart/2008/layout/NameandTitleOrganizationalChart"/>
    <dgm:cxn modelId="{F1F2FFBA-0695-4C32-9676-2872EC5D9181}" type="presOf" srcId="{27AE2240-521A-4F1E-9595-CE4183AFC07F}" destId="{BC265D30-8B45-4340-B5FC-F79218722707}" srcOrd="1" destOrd="0" presId="urn:microsoft.com/office/officeart/2008/layout/NameandTitleOrganizationalChart"/>
    <dgm:cxn modelId="{9F2E01BB-DA07-439C-B12A-69E585DC3811}" type="presOf" srcId="{09FB5366-0891-4C91-BC79-EB9BD0A8AA6C}" destId="{B792D4C5-22A9-4F27-ADE5-22983FD3A3D9}" srcOrd="0" destOrd="0" presId="urn:microsoft.com/office/officeart/2008/layout/NameandTitleOrganizationalChart"/>
    <dgm:cxn modelId="{E919BEBF-1C90-4D56-AD69-330369303B8B}" type="presOf" srcId="{10D4A900-8010-4AA7-8883-888BA6A393A7}" destId="{2FCE0BD9-34BD-40A4-BE76-672ECDDA5E7E}" srcOrd="0" destOrd="0" presId="urn:microsoft.com/office/officeart/2008/layout/NameandTitleOrganizationalChart"/>
    <dgm:cxn modelId="{AE9E96C3-1B90-47E4-B7B6-B9345A054B5B}" type="presOf" srcId="{F9D67C3C-4D04-4974-B0F4-1D55D00E76BC}" destId="{89CC131A-B6AF-4A28-822B-007AFC9590D5}" srcOrd="0" destOrd="0" presId="urn:microsoft.com/office/officeart/2008/layout/NameandTitleOrganizationalChart"/>
    <dgm:cxn modelId="{CA9A0FCB-A2A1-465B-B571-2930D6FFAF2A}" type="presOf" srcId="{A85D0C43-4CF3-49AA-A67F-A69DF979ED93}" destId="{E9660BFF-66E0-49C4-98A2-7E20614D9D52}" srcOrd="0" destOrd="0" presId="urn:microsoft.com/office/officeart/2008/layout/NameandTitleOrganizationalChart"/>
    <dgm:cxn modelId="{97BD61D0-E5B0-4283-96ED-D888CB45AED0}" type="presOf" srcId="{F9433F4C-5343-45A1-B43A-51F078DF8996}" destId="{46C27104-40CE-42E6-8AC4-8E4CE518398B}" srcOrd="0" destOrd="0" presId="urn:microsoft.com/office/officeart/2008/layout/NameandTitleOrganizationalChart"/>
    <dgm:cxn modelId="{B1CF2CE0-BF50-42E8-9225-65283E859D7D}" type="presOf" srcId="{492FFC87-380C-413E-89B2-8E42280A9ADB}" destId="{A6608AFB-A1D6-4EB3-842F-AC4B4246AFC8}" srcOrd="0" destOrd="0" presId="urn:microsoft.com/office/officeart/2008/layout/NameandTitleOrganizationalChart"/>
    <dgm:cxn modelId="{1F2BF7E0-F722-4B2F-82D6-D22D6D914760}" type="presOf" srcId="{5D27B4AD-FD1C-422E-BBE6-9150CC6230FA}" destId="{2025153A-03E5-426C-B58A-BD16BE56C9D5}" srcOrd="0" destOrd="0" presId="urn:microsoft.com/office/officeart/2008/layout/NameandTitleOrganizationalChart"/>
    <dgm:cxn modelId="{7A39BDEC-5E40-4BBE-9FED-5A1793363762}" srcId="{F8F09664-812E-4302-A08C-F354E98F99D3}" destId="{9EFBA3B7-7D78-4E08-AB8A-0B150CA56124}" srcOrd="1" destOrd="0" parTransId="{FA07ACBA-DC7D-4CF4-9700-69608BE794D3}" sibTransId="{CF41B21C-5BF7-48EE-8E5F-E0A46C87B581}"/>
    <dgm:cxn modelId="{07B42AED-70EA-4785-99DE-E74591A4A659}" type="presOf" srcId="{B714A90C-85DC-4DAE-A142-D5033E570E8F}" destId="{FDB9D181-80F6-4005-AC69-74FB6476FBF7}" srcOrd="0" destOrd="0" presId="urn:microsoft.com/office/officeart/2008/layout/NameandTitleOrganizationalChart"/>
    <dgm:cxn modelId="{B8B9A6F1-E802-44A4-92C1-C7C3D41C4D02}" srcId="{7EAE9732-28F2-4FDC-843E-5A50F4E94A9E}" destId="{F8F09664-812E-4302-A08C-F354E98F99D3}" srcOrd="0" destOrd="0" parTransId="{A6380508-F3D6-4230-9E36-8A01653DDB3A}" sibTransId="{F9433F4C-5343-45A1-B43A-51F078DF8996}"/>
    <dgm:cxn modelId="{215356F5-7B96-49B8-ABF4-E3900B2AE6F1}" srcId="{F8F09664-812E-4302-A08C-F354E98F99D3}" destId="{CC31A86B-E3A1-4B37-B350-B18A8EEE4081}" srcOrd="0" destOrd="0" parTransId="{A85D0C43-4CF3-49AA-A67F-A69DF979ED93}" sibTransId="{10D4A900-8010-4AA7-8883-888BA6A393A7}"/>
    <dgm:cxn modelId="{B49874F7-829B-42BF-8F45-12FCAE31034E}" type="presOf" srcId="{08093D44-B205-4505-9384-97E303A68FB7}" destId="{7602A6C6-82DE-462C-96DC-5A8A3BE27F61}" srcOrd="0" destOrd="0" presId="urn:microsoft.com/office/officeart/2008/layout/NameandTitleOrganizationalChart"/>
    <dgm:cxn modelId="{634557F7-5A30-4285-ABAC-669B8B6F1FAA}" type="presOf" srcId="{CC31A86B-E3A1-4B37-B350-B18A8EEE4081}" destId="{C0517D3F-BBB9-467D-B3E5-80CBC55E8FAD}" srcOrd="1" destOrd="0" presId="urn:microsoft.com/office/officeart/2008/layout/NameandTitleOrganizationalChart"/>
    <dgm:cxn modelId="{5F9FADF7-0176-46C0-AA77-C3BB56D9BEDB}" srcId="{9EFBA3B7-7D78-4E08-AB8A-0B150CA56124}" destId="{8ED472AD-E6A7-4A71-A704-F5838404731C}" srcOrd="0" destOrd="0" parTransId="{E145E1E9-BDEF-4D4B-A5E5-80A2396C639A}" sibTransId="{E8667189-0F88-436E-81FD-F79EA61095F5}"/>
    <dgm:cxn modelId="{777B01F8-B5DF-457A-BD4C-1F171C71DB0B}" type="presOf" srcId="{8ED472AD-E6A7-4A71-A704-F5838404731C}" destId="{BE80A515-23EC-435D-88B7-E3A50F7ED9DE}" srcOrd="1" destOrd="0" presId="urn:microsoft.com/office/officeart/2008/layout/NameandTitleOrganizationalChart"/>
    <dgm:cxn modelId="{6B5614F9-9D1C-4C0C-A6EE-67E55525F92F}" type="presOf" srcId="{CC31A86B-E3A1-4B37-B350-B18A8EEE4081}" destId="{2C418DD6-0DB1-4333-8519-DD6C4A38E433}" srcOrd="0" destOrd="0" presId="urn:microsoft.com/office/officeart/2008/layout/NameandTitleOrganizationalChart"/>
    <dgm:cxn modelId="{0020F2FC-7BC6-43FD-8CED-7A4A3AEFA6E2}" type="presOf" srcId="{62718DC8-AE8F-431D-857C-848F37D8E182}" destId="{94B2DE85-35BD-44F9-B8D8-5B9D5F5430A0}" srcOrd="0" destOrd="0" presId="urn:microsoft.com/office/officeart/2008/layout/NameandTitleOrganizationalChart"/>
    <dgm:cxn modelId="{508281B4-B973-4FDD-A04D-66305B19C5DF}" type="presParOf" srcId="{8777E94C-DBC0-4B8A-9D8D-11A95F50CCB5}" destId="{6D73D658-D791-4504-9B69-3DF9FF4B7C80}" srcOrd="0" destOrd="0" presId="urn:microsoft.com/office/officeart/2008/layout/NameandTitleOrganizationalChart"/>
    <dgm:cxn modelId="{4F5D1708-E548-484B-AC47-0CE15DA5ADB3}" type="presParOf" srcId="{6D73D658-D791-4504-9B69-3DF9FF4B7C80}" destId="{494C3C0B-E5A7-47C9-AFFB-58D056545CBA}" srcOrd="0" destOrd="0" presId="urn:microsoft.com/office/officeart/2008/layout/NameandTitleOrganizationalChart"/>
    <dgm:cxn modelId="{D051FA20-90BD-430D-8E56-03820A33DF6F}" type="presParOf" srcId="{494C3C0B-E5A7-47C9-AFFB-58D056545CBA}" destId="{BC61B394-C551-4176-8F0C-28B1491379B7}" srcOrd="0" destOrd="0" presId="urn:microsoft.com/office/officeart/2008/layout/NameandTitleOrganizationalChart"/>
    <dgm:cxn modelId="{EC75A356-A8C4-4CEB-9503-D1FC6AA0C9B1}" type="presParOf" srcId="{494C3C0B-E5A7-47C9-AFFB-58D056545CBA}" destId="{46C27104-40CE-42E6-8AC4-8E4CE518398B}" srcOrd="1" destOrd="0" presId="urn:microsoft.com/office/officeart/2008/layout/NameandTitleOrganizationalChart"/>
    <dgm:cxn modelId="{E515A08F-E9A0-4F29-9DB0-84EFE00FBCEA}" type="presParOf" srcId="{494C3C0B-E5A7-47C9-AFFB-58D056545CBA}" destId="{BA846095-3F7E-4C58-8C2D-5FF436B8921A}" srcOrd="2" destOrd="0" presId="urn:microsoft.com/office/officeart/2008/layout/NameandTitleOrganizationalChart"/>
    <dgm:cxn modelId="{3EA5AF24-12A1-40D7-B57A-3C112A8D2D78}" type="presParOf" srcId="{6D73D658-D791-4504-9B69-3DF9FF4B7C80}" destId="{4231133C-25E5-44B1-AA6C-23BD622F3F56}" srcOrd="1" destOrd="0" presId="urn:microsoft.com/office/officeart/2008/layout/NameandTitleOrganizationalChart"/>
    <dgm:cxn modelId="{CE0762A3-0EC6-4B29-9342-57C5E85E66DD}" type="presParOf" srcId="{4231133C-25E5-44B1-AA6C-23BD622F3F56}" destId="{1190B36F-7951-43D4-A553-180B9F59238B}" srcOrd="0" destOrd="0" presId="urn:microsoft.com/office/officeart/2008/layout/NameandTitleOrganizationalChart"/>
    <dgm:cxn modelId="{972CC157-652D-40E2-9176-74B83FF05FF3}" type="presParOf" srcId="{4231133C-25E5-44B1-AA6C-23BD622F3F56}" destId="{BDCBFC03-CDB3-444C-A840-B4AC4D6DEA79}" srcOrd="1" destOrd="0" presId="urn:microsoft.com/office/officeart/2008/layout/NameandTitleOrganizationalChart"/>
    <dgm:cxn modelId="{DAB94363-D1FC-45EF-936C-D1CFDCBDA72A}" type="presParOf" srcId="{BDCBFC03-CDB3-444C-A840-B4AC4D6DEA79}" destId="{7B49C729-4168-4EEE-BE01-59B0F395C471}" srcOrd="0" destOrd="0" presId="urn:microsoft.com/office/officeart/2008/layout/NameandTitleOrganizationalChart"/>
    <dgm:cxn modelId="{5B1E9BD5-16A5-41CD-A68B-8A2ED7419912}" type="presParOf" srcId="{7B49C729-4168-4EEE-BE01-59B0F395C471}" destId="{BCD9E32F-7080-49CD-92E6-89D0213731F7}" srcOrd="0" destOrd="0" presId="urn:microsoft.com/office/officeart/2008/layout/NameandTitleOrganizationalChart"/>
    <dgm:cxn modelId="{B99CBF7B-952C-47E2-A776-5D80D1EFF711}" type="presParOf" srcId="{7B49C729-4168-4EEE-BE01-59B0F395C471}" destId="{0B151F42-2400-4391-9AD3-34E064055DF5}" srcOrd="1" destOrd="0" presId="urn:microsoft.com/office/officeart/2008/layout/NameandTitleOrganizationalChart"/>
    <dgm:cxn modelId="{19B37B4E-033A-4A0A-871F-2D1A9412AC21}" type="presParOf" srcId="{7B49C729-4168-4EEE-BE01-59B0F395C471}" destId="{1916E4E7-A724-46DB-BFAB-2AE2834A3EBE}" srcOrd="2" destOrd="0" presId="urn:microsoft.com/office/officeart/2008/layout/NameandTitleOrganizationalChart"/>
    <dgm:cxn modelId="{CB9113B1-4275-43D6-98D3-4C0253ECA4CE}" type="presParOf" srcId="{BDCBFC03-CDB3-444C-A840-B4AC4D6DEA79}" destId="{18701739-5D26-4066-B57E-8039DE427D22}" srcOrd="1" destOrd="0" presId="urn:microsoft.com/office/officeart/2008/layout/NameandTitleOrganizationalChart"/>
    <dgm:cxn modelId="{9A4B97AD-7536-4567-B6C1-29D2054B38BE}" type="presParOf" srcId="{18701739-5D26-4066-B57E-8039DE427D22}" destId="{C842A0A9-F718-4DD1-913F-C4133C1CBD0C}" srcOrd="0" destOrd="0" presId="urn:microsoft.com/office/officeart/2008/layout/NameandTitleOrganizationalChart"/>
    <dgm:cxn modelId="{E96D55BB-A130-4729-8818-71DCDBD95EDC}" type="presParOf" srcId="{18701739-5D26-4066-B57E-8039DE427D22}" destId="{C4E42467-40A5-49C5-BF4B-18BF4A75ADE4}" srcOrd="1" destOrd="0" presId="urn:microsoft.com/office/officeart/2008/layout/NameandTitleOrganizationalChart"/>
    <dgm:cxn modelId="{3704DB75-6532-4AEE-B6F9-254F8C67DE42}" type="presParOf" srcId="{C4E42467-40A5-49C5-BF4B-18BF4A75ADE4}" destId="{CE49D90C-5C5C-42AA-B14F-EA5C22E1FFFC}" srcOrd="0" destOrd="0" presId="urn:microsoft.com/office/officeart/2008/layout/NameandTitleOrganizationalChart"/>
    <dgm:cxn modelId="{F4BD5F5A-DEE5-4313-9359-E9001EB6F59F}" type="presParOf" srcId="{CE49D90C-5C5C-42AA-B14F-EA5C22E1FFFC}" destId="{19672391-A68A-4B70-ABE7-DE687B41D2D6}" srcOrd="0" destOrd="0" presId="urn:microsoft.com/office/officeart/2008/layout/NameandTitleOrganizationalChart"/>
    <dgm:cxn modelId="{0A20A554-9B9D-4E3D-B9D9-9700FDFCD136}" type="presParOf" srcId="{CE49D90C-5C5C-42AA-B14F-EA5C22E1FFFC}" destId="{B17350F7-542F-4256-874C-2D160AB52747}" srcOrd="1" destOrd="0" presId="urn:microsoft.com/office/officeart/2008/layout/NameandTitleOrganizationalChart"/>
    <dgm:cxn modelId="{7D597893-8157-40C6-9058-2FD6D41C5E39}" type="presParOf" srcId="{CE49D90C-5C5C-42AA-B14F-EA5C22E1FFFC}" destId="{BE80A515-23EC-435D-88B7-E3A50F7ED9DE}" srcOrd="2" destOrd="0" presId="urn:microsoft.com/office/officeart/2008/layout/NameandTitleOrganizationalChart"/>
    <dgm:cxn modelId="{8217C2FF-AF66-44C8-86B3-F4D76E970FED}" type="presParOf" srcId="{C4E42467-40A5-49C5-BF4B-18BF4A75ADE4}" destId="{E6F5BA54-C4EE-4D77-937E-29E4DC37163A}" srcOrd="1" destOrd="0" presId="urn:microsoft.com/office/officeart/2008/layout/NameandTitleOrganizationalChart"/>
    <dgm:cxn modelId="{DE5B78C0-A0D6-475B-82C3-AE374FCF1D7E}" type="presParOf" srcId="{C4E42467-40A5-49C5-BF4B-18BF4A75ADE4}" destId="{382CE6E3-19A5-4464-B2BE-7BF283401267}" srcOrd="2" destOrd="0" presId="urn:microsoft.com/office/officeart/2008/layout/NameandTitleOrganizationalChart"/>
    <dgm:cxn modelId="{17433D75-1823-4718-829C-989AD7AC7FD9}" type="presParOf" srcId="{18701739-5D26-4066-B57E-8039DE427D22}" destId="{3AEE8405-FA33-446F-A338-67DB95E3FF69}" srcOrd="2" destOrd="0" presId="urn:microsoft.com/office/officeart/2008/layout/NameandTitleOrganizationalChart"/>
    <dgm:cxn modelId="{D37BE212-244C-470B-9671-C781ED3EE4AC}" type="presParOf" srcId="{18701739-5D26-4066-B57E-8039DE427D22}" destId="{FA0D763F-B7DE-4DED-B4D5-E237A869231E}" srcOrd="3" destOrd="0" presId="urn:microsoft.com/office/officeart/2008/layout/NameandTitleOrganizationalChart"/>
    <dgm:cxn modelId="{A6DB36BA-DB2C-4B54-8001-8D7319A16CE6}" type="presParOf" srcId="{FA0D763F-B7DE-4DED-B4D5-E237A869231E}" destId="{4303FD67-D09D-4151-9D2A-E539399B6B33}" srcOrd="0" destOrd="0" presId="urn:microsoft.com/office/officeart/2008/layout/NameandTitleOrganizationalChart"/>
    <dgm:cxn modelId="{87F91BA9-C26F-4239-83BF-DCFE8DAC75D2}" type="presParOf" srcId="{4303FD67-D09D-4151-9D2A-E539399B6B33}" destId="{ED0EC4A5-D560-4E75-8133-A74DFE828EEF}" srcOrd="0" destOrd="0" presId="urn:microsoft.com/office/officeart/2008/layout/NameandTitleOrganizationalChart"/>
    <dgm:cxn modelId="{1A13135D-1A8A-4B0B-834A-07CF55E34529}" type="presParOf" srcId="{4303FD67-D09D-4151-9D2A-E539399B6B33}" destId="{94B2DE85-35BD-44F9-B8D8-5B9D5F5430A0}" srcOrd="1" destOrd="0" presId="urn:microsoft.com/office/officeart/2008/layout/NameandTitleOrganizationalChart"/>
    <dgm:cxn modelId="{EED52CBD-7889-4283-9DB5-388C56E2CAE7}" type="presParOf" srcId="{4303FD67-D09D-4151-9D2A-E539399B6B33}" destId="{BC265D30-8B45-4340-B5FC-F79218722707}" srcOrd="2" destOrd="0" presId="urn:microsoft.com/office/officeart/2008/layout/NameandTitleOrganizationalChart"/>
    <dgm:cxn modelId="{8C65E04F-57AC-4EC9-B747-3B8A6654BBC7}" type="presParOf" srcId="{FA0D763F-B7DE-4DED-B4D5-E237A869231E}" destId="{12609E8D-7D7C-46FC-87AB-D55982D790FA}" srcOrd="1" destOrd="0" presId="urn:microsoft.com/office/officeart/2008/layout/NameandTitleOrganizationalChart"/>
    <dgm:cxn modelId="{DD2FDA4C-DEFE-423B-9C6C-6E41539B911F}" type="presParOf" srcId="{FA0D763F-B7DE-4DED-B4D5-E237A869231E}" destId="{29BDCE7B-8EAE-411B-AC32-8D39092BA4EB}" srcOrd="2" destOrd="0" presId="urn:microsoft.com/office/officeart/2008/layout/NameandTitleOrganizationalChart"/>
    <dgm:cxn modelId="{1EDC2C6F-D56D-499E-97D5-B9B844B0D3DE}" type="presParOf" srcId="{18701739-5D26-4066-B57E-8039DE427D22}" destId="{8256C56F-8AA0-45E2-A862-AF8A2D1C4258}" srcOrd="4" destOrd="0" presId="urn:microsoft.com/office/officeart/2008/layout/NameandTitleOrganizationalChart"/>
    <dgm:cxn modelId="{4B2C1F23-AFCD-4669-8A32-7AF438F7B51F}" type="presParOf" srcId="{18701739-5D26-4066-B57E-8039DE427D22}" destId="{52254881-9A7F-4493-AB78-BA088829B6AB}" srcOrd="5" destOrd="0" presId="urn:microsoft.com/office/officeart/2008/layout/NameandTitleOrganizationalChart"/>
    <dgm:cxn modelId="{D211ECB8-84EB-45A7-A931-E412207CB864}" type="presParOf" srcId="{52254881-9A7F-4493-AB78-BA088829B6AB}" destId="{61D6219D-362A-48A9-A4EE-84B4161C1E1A}" srcOrd="0" destOrd="0" presId="urn:microsoft.com/office/officeart/2008/layout/NameandTitleOrganizationalChart"/>
    <dgm:cxn modelId="{D5268783-18CC-4CFC-B8ED-33DECE763E6D}" type="presParOf" srcId="{61D6219D-362A-48A9-A4EE-84B4161C1E1A}" destId="{89CC131A-B6AF-4A28-822B-007AFC9590D5}" srcOrd="0" destOrd="0" presId="urn:microsoft.com/office/officeart/2008/layout/NameandTitleOrganizationalChart"/>
    <dgm:cxn modelId="{63BBA966-ED8D-4E80-A7E4-829C75D3E98D}" type="presParOf" srcId="{61D6219D-362A-48A9-A4EE-84B4161C1E1A}" destId="{7602A6C6-82DE-462C-96DC-5A8A3BE27F61}" srcOrd="1" destOrd="0" presId="urn:microsoft.com/office/officeart/2008/layout/NameandTitleOrganizationalChart"/>
    <dgm:cxn modelId="{726C3F6E-9268-4D64-8F8D-24292C2325F1}" type="presParOf" srcId="{61D6219D-362A-48A9-A4EE-84B4161C1E1A}" destId="{6AE9A89B-75B2-4546-9A42-9F28603B8F07}" srcOrd="2" destOrd="0" presId="urn:microsoft.com/office/officeart/2008/layout/NameandTitleOrganizationalChart"/>
    <dgm:cxn modelId="{7A8A7D03-39FD-445C-8EB7-833B623E9304}" type="presParOf" srcId="{52254881-9A7F-4493-AB78-BA088829B6AB}" destId="{C6580031-3289-4405-B649-DE7B1EA597F4}" srcOrd="1" destOrd="0" presId="urn:microsoft.com/office/officeart/2008/layout/NameandTitleOrganizationalChart"/>
    <dgm:cxn modelId="{8ACB9A9B-E7F7-4518-9C37-ECB70949355C}" type="presParOf" srcId="{52254881-9A7F-4493-AB78-BA088829B6AB}" destId="{136C97DE-4359-4839-A95F-4CD91FBE2C22}" srcOrd="2" destOrd="0" presId="urn:microsoft.com/office/officeart/2008/layout/NameandTitleOrganizationalChart"/>
    <dgm:cxn modelId="{68FE42AA-8FC4-44F1-AA0D-F0DE5AB99292}" type="presParOf" srcId="{BDCBFC03-CDB3-444C-A840-B4AC4D6DEA79}" destId="{9EE79E5C-647C-4366-92D5-46EC4544F135}" srcOrd="2" destOrd="0" presId="urn:microsoft.com/office/officeart/2008/layout/NameandTitleOrganizationalChart"/>
    <dgm:cxn modelId="{6878C05F-38AE-42FE-904F-B58D3BB62520}" type="presParOf" srcId="{4231133C-25E5-44B1-AA6C-23BD622F3F56}" destId="{D26CE026-B7E8-4BA5-857B-B8D24123940D}" srcOrd="2" destOrd="0" presId="urn:microsoft.com/office/officeart/2008/layout/NameandTitleOrganizationalChart"/>
    <dgm:cxn modelId="{45D7C023-DAD8-4126-973D-C9CCB6D032A6}" type="presParOf" srcId="{4231133C-25E5-44B1-AA6C-23BD622F3F56}" destId="{C4B56CDF-EF61-450E-8ADC-58405F7D2FF7}" srcOrd="3" destOrd="0" presId="urn:microsoft.com/office/officeart/2008/layout/NameandTitleOrganizationalChart"/>
    <dgm:cxn modelId="{44611F4D-DB97-4FBF-8618-97D2666D969F}" type="presParOf" srcId="{C4B56CDF-EF61-450E-8ADC-58405F7D2FF7}" destId="{39B73A6E-A7DA-4D58-B9C5-460D765D33DB}" srcOrd="0" destOrd="0" presId="urn:microsoft.com/office/officeart/2008/layout/NameandTitleOrganizationalChart"/>
    <dgm:cxn modelId="{DF0C3DFF-AD1A-4922-9F8B-7B90E10954BB}" type="presParOf" srcId="{39B73A6E-A7DA-4D58-B9C5-460D765D33DB}" destId="{64DBFC27-1EC0-4C2F-95A0-E7DEC901EF6E}" srcOrd="0" destOrd="0" presId="urn:microsoft.com/office/officeart/2008/layout/NameandTitleOrganizationalChart"/>
    <dgm:cxn modelId="{D4171711-EE3D-409C-B6F2-EC4055DDE495}" type="presParOf" srcId="{39B73A6E-A7DA-4D58-B9C5-460D765D33DB}" destId="{B792D4C5-22A9-4F27-ADE5-22983FD3A3D9}" srcOrd="1" destOrd="0" presId="urn:microsoft.com/office/officeart/2008/layout/NameandTitleOrganizationalChart"/>
    <dgm:cxn modelId="{8937451C-8E64-4562-9C0C-E7E44AD94FB6}" type="presParOf" srcId="{39B73A6E-A7DA-4D58-B9C5-460D765D33DB}" destId="{66488DF5-55B0-4AFF-8042-7A72DDF7D072}" srcOrd="2" destOrd="0" presId="urn:microsoft.com/office/officeart/2008/layout/NameandTitleOrganizationalChart"/>
    <dgm:cxn modelId="{4D5787CD-56AF-434B-9F48-580D0E545964}" type="presParOf" srcId="{C4B56CDF-EF61-450E-8ADC-58405F7D2FF7}" destId="{80620569-76C5-489F-8C57-19BA16206D61}" srcOrd="1" destOrd="0" presId="urn:microsoft.com/office/officeart/2008/layout/NameandTitleOrganizationalChart"/>
    <dgm:cxn modelId="{C9199D14-DC5A-4482-BE6A-56428C554991}" type="presParOf" srcId="{C4B56CDF-EF61-450E-8ADC-58405F7D2FF7}" destId="{19CD17BF-BC10-4E20-98AE-D329BF2AAEF0}" srcOrd="2" destOrd="0" presId="urn:microsoft.com/office/officeart/2008/layout/NameandTitleOrganizationalChart"/>
    <dgm:cxn modelId="{CD08323C-FD89-461E-AF58-37877079CF5D}" type="presParOf" srcId="{4231133C-25E5-44B1-AA6C-23BD622F3F56}" destId="{5D081464-279A-49BF-882E-44006C9F4197}" srcOrd="4" destOrd="0" presId="urn:microsoft.com/office/officeart/2008/layout/NameandTitleOrganizationalChart"/>
    <dgm:cxn modelId="{E9E9BB66-567F-4A5F-A4AA-7BC577A44325}" type="presParOf" srcId="{4231133C-25E5-44B1-AA6C-23BD622F3F56}" destId="{F6627D8C-D40F-43D7-95FF-1E1C4D4D18A5}" srcOrd="5" destOrd="0" presId="urn:microsoft.com/office/officeart/2008/layout/NameandTitleOrganizationalChart"/>
    <dgm:cxn modelId="{78DFA683-A2F7-4648-BFFE-E02F84EC0D74}" type="presParOf" srcId="{F6627D8C-D40F-43D7-95FF-1E1C4D4D18A5}" destId="{1B70E96F-6783-4766-ACCE-E547B9D013FB}" srcOrd="0" destOrd="0" presId="urn:microsoft.com/office/officeart/2008/layout/NameandTitleOrganizationalChart"/>
    <dgm:cxn modelId="{71DADAE0-A4D4-4EF1-B9CD-BBAC1AAE8982}" type="presParOf" srcId="{1B70E96F-6783-4766-ACCE-E547B9D013FB}" destId="{73626E2A-1462-411E-AAC3-650B9616E5F6}" srcOrd="0" destOrd="0" presId="urn:microsoft.com/office/officeart/2008/layout/NameandTitleOrganizationalChart"/>
    <dgm:cxn modelId="{51311221-8B31-4EC9-8A3E-2A3BAE3A3921}" type="presParOf" srcId="{1B70E96F-6783-4766-ACCE-E547B9D013FB}" destId="{52A6F52C-0D80-4032-BCC4-EA787D6CE0C6}" srcOrd="1" destOrd="0" presId="urn:microsoft.com/office/officeart/2008/layout/NameandTitleOrganizationalChart"/>
    <dgm:cxn modelId="{C5E68B2E-E925-4782-90E8-1BCE9282FD47}" type="presParOf" srcId="{1B70E96F-6783-4766-ACCE-E547B9D013FB}" destId="{19331854-4347-439C-813A-72E24008684F}" srcOrd="2" destOrd="0" presId="urn:microsoft.com/office/officeart/2008/layout/NameandTitleOrganizationalChart"/>
    <dgm:cxn modelId="{931A311A-8F51-400F-B0A7-007AA5688D27}" type="presParOf" srcId="{F6627D8C-D40F-43D7-95FF-1E1C4D4D18A5}" destId="{0D362855-747B-40B0-9429-72CC0148DB39}" srcOrd="1" destOrd="0" presId="urn:microsoft.com/office/officeart/2008/layout/NameandTitleOrganizationalChart"/>
    <dgm:cxn modelId="{B2D6D737-4231-4500-9861-AB4F7D433D69}" type="presParOf" srcId="{F6627D8C-D40F-43D7-95FF-1E1C4D4D18A5}" destId="{B6F1B013-A82D-4CCC-BE6C-4DE78EC2C66E}" srcOrd="2" destOrd="0" presId="urn:microsoft.com/office/officeart/2008/layout/NameandTitleOrganizationalChart"/>
    <dgm:cxn modelId="{D8534B06-D1B6-4F84-A311-CCDD7E0FE5DF}" type="presParOf" srcId="{4231133C-25E5-44B1-AA6C-23BD622F3F56}" destId="{FDB9D181-80F6-4005-AC69-74FB6476FBF7}" srcOrd="6" destOrd="0" presId="urn:microsoft.com/office/officeart/2008/layout/NameandTitleOrganizationalChart"/>
    <dgm:cxn modelId="{D244DAD0-382C-4368-8DA0-52E97951C1E7}" type="presParOf" srcId="{4231133C-25E5-44B1-AA6C-23BD622F3F56}" destId="{15EFCB8E-9EEF-4630-A2EA-1880D20F5BC9}" srcOrd="7" destOrd="0" presId="urn:microsoft.com/office/officeart/2008/layout/NameandTitleOrganizationalChart"/>
    <dgm:cxn modelId="{34CD62E8-26F9-4311-85ED-CA0D90A414C6}" type="presParOf" srcId="{15EFCB8E-9EEF-4630-A2EA-1880D20F5BC9}" destId="{5F62FD55-9096-4178-8FB0-82A6AB918DF5}" srcOrd="0" destOrd="0" presId="urn:microsoft.com/office/officeart/2008/layout/NameandTitleOrganizationalChart"/>
    <dgm:cxn modelId="{E5036014-848D-4E56-84D0-4A3B1D126CF6}" type="presParOf" srcId="{5F62FD55-9096-4178-8FB0-82A6AB918DF5}" destId="{2025153A-03E5-426C-B58A-BD16BE56C9D5}" srcOrd="0" destOrd="0" presId="urn:microsoft.com/office/officeart/2008/layout/NameandTitleOrganizationalChart"/>
    <dgm:cxn modelId="{F59A1876-70F0-4705-B303-4BA70765BC84}" type="presParOf" srcId="{5F62FD55-9096-4178-8FB0-82A6AB918DF5}" destId="{A6608AFB-A1D6-4EB3-842F-AC4B4246AFC8}" srcOrd="1" destOrd="0" presId="urn:microsoft.com/office/officeart/2008/layout/NameandTitleOrganizationalChart"/>
    <dgm:cxn modelId="{B7E1544D-9154-48BA-A511-3A803E6B2221}" type="presParOf" srcId="{5F62FD55-9096-4178-8FB0-82A6AB918DF5}" destId="{26B7FBF8-39AC-4BFC-9DE3-23BDBBF78EC8}" srcOrd="2" destOrd="0" presId="urn:microsoft.com/office/officeart/2008/layout/NameandTitleOrganizationalChart"/>
    <dgm:cxn modelId="{A7D0D0FF-6878-4852-80FB-0FC79415A1FF}" type="presParOf" srcId="{15EFCB8E-9EEF-4630-A2EA-1880D20F5BC9}" destId="{48E5D7C4-E624-436D-BE3F-ACD4BC487245}" srcOrd="1" destOrd="0" presId="urn:microsoft.com/office/officeart/2008/layout/NameandTitleOrganizationalChart"/>
    <dgm:cxn modelId="{602F3B2F-082B-4954-8D26-D2B1AC4A13AB}" type="presParOf" srcId="{15EFCB8E-9EEF-4630-A2EA-1880D20F5BC9}" destId="{EC608E64-7F8B-4AB9-8903-4BBF95908AC1}" srcOrd="2" destOrd="0" presId="urn:microsoft.com/office/officeart/2008/layout/NameandTitleOrganizationalChart"/>
    <dgm:cxn modelId="{21D5783B-2C59-4078-BE5C-60DF0D1E9A4E}" type="presParOf" srcId="{6D73D658-D791-4504-9B69-3DF9FF4B7C80}" destId="{E9312816-57E7-4285-9847-6BE05A300EB7}" srcOrd="2" destOrd="0" presId="urn:microsoft.com/office/officeart/2008/layout/NameandTitleOrganizationalChart"/>
    <dgm:cxn modelId="{B83853B0-44A2-4DD1-976F-D2C265EAEE33}" type="presParOf" srcId="{E9312816-57E7-4285-9847-6BE05A300EB7}" destId="{E9660BFF-66E0-49C4-98A2-7E20614D9D52}" srcOrd="0" destOrd="0" presId="urn:microsoft.com/office/officeart/2008/layout/NameandTitleOrganizationalChart"/>
    <dgm:cxn modelId="{6888C381-26F9-42CC-9E79-710F2F138092}" type="presParOf" srcId="{E9312816-57E7-4285-9847-6BE05A300EB7}" destId="{41ADFAD6-4B3B-4E8F-8402-B25D5819B2BB}" srcOrd="1" destOrd="0" presId="urn:microsoft.com/office/officeart/2008/layout/NameandTitleOrganizationalChart"/>
    <dgm:cxn modelId="{A7E4DBEF-3625-43A4-B8F1-03F5F42B4356}" type="presParOf" srcId="{41ADFAD6-4B3B-4E8F-8402-B25D5819B2BB}" destId="{E42CDFFF-C01D-48FC-B8CB-CEAD31EB04A1}" srcOrd="0" destOrd="0" presId="urn:microsoft.com/office/officeart/2008/layout/NameandTitleOrganizationalChart"/>
    <dgm:cxn modelId="{CC11354D-18D3-4ECC-83A6-AAF637232FB6}" type="presParOf" srcId="{E42CDFFF-C01D-48FC-B8CB-CEAD31EB04A1}" destId="{2C418DD6-0DB1-4333-8519-DD6C4A38E433}" srcOrd="0" destOrd="0" presId="urn:microsoft.com/office/officeart/2008/layout/NameandTitleOrganizationalChart"/>
    <dgm:cxn modelId="{485F51C3-89BB-4CCB-8A83-D256EE56A90B}" type="presParOf" srcId="{E42CDFFF-C01D-48FC-B8CB-CEAD31EB04A1}" destId="{2FCE0BD9-34BD-40A4-BE76-672ECDDA5E7E}" srcOrd="1" destOrd="0" presId="urn:microsoft.com/office/officeart/2008/layout/NameandTitleOrganizationalChart"/>
    <dgm:cxn modelId="{0A19B87A-6749-46CC-A8E7-7293673511C0}" type="presParOf" srcId="{E42CDFFF-C01D-48FC-B8CB-CEAD31EB04A1}" destId="{C0517D3F-BBB9-467D-B3E5-80CBC55E8FAD}" srcOrd="2" destOrd="0" presId="urn:microsoft.com/office/officeart/2008/layout/NameandTitleOrganizationalChart"/>
    <dgm:cxn modelId="{6E275D89-948B-4CAC-92CE-BD9F756B9C56}" type="presParOf" srcId="{41ADFAD6-4B3B-4E8F-8402-B25D5819B2BB}" destId="{CA8CC78A-E4AC-4025-9A80-6142B55F54A4}" srcOrd="1" destOrd="0" presId="urn:microsoft.com/office/officeart/2008/layout/NameandTitleOrganizationalChart"/>
    <dgm:cxn modelId="{FAE3ED90-A672-449A-960A-77C9CF7A6238}" type="presParOf" srcId="{41ADFAD6-4B3B-4E8F-8402-B25D5819B2BB}" destId="{A585EFF2-23BA-42DB-8151-47D91B4E2E93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2F046BA-304E-4DC0-A0F8-15F618CFE1B3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1A34FFB1-DD1A-4483-87C8-4D97124D5A88}">
      <dgm:prSet phldrT="[Text]"/>
      <dgm:spPr/>
      <dgm:t>
        <a:bodyPr/>
        <a:lstStyle/>
        <a:p>
          <a:r>
            <a:rPr lang="de-DE" dirty="0"/>
            <a:t>Onlinebestellung</a:t>
          </a:r>
        </a:p>
      </dgm:t>
    </dgm:pt>
    <dgm:pt modelId="{12C9B1F5-9AC0-42E2-8570-CD5206F9FE19}" type="parTrans" cxnId="{E91F4DC0-7846-42C3-8800-4BEDC05B3404}">
      <dgm:prSet/>
      <dgm:spPr/>
      <dgm:t>
        <a:bodyPr/>
        <a:lstStyle/>
        <a:p>
          <a:endParaRPr lang="de-DE"/>
        </a:p>
      </dgm:t>
    </dgm:pt>
    <dgm:pt modelId="{BFE755EA-7E3D-4D15-B633-3BBF9C5AD464}" type="sibTrans" cxnId="{E91F4DC0-7846-42C3-8800-4BEDC05B3404}">
      <dgm:prSet/>
      <dgm:spPr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de-DE"/>
        </a:p>
      </dgm:t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A310BDCE-2980-4E50-8643-E1A4B61027B2}">
      <dgm:prSet phldrT="[Text]"/>
      <dgm:spPr/>
      <dgm:t>
        <a:bodyPr/>
        <a:lstStyle/>
        <a:p>
          <a:r>
            <a:rPr lang="de-DE" dirty="0"/>
            <a:t>Warenkorb</a:t>
          </a:r>
        </a:p>
      </dgm:t>
    </dgm:pt>
    <dgm:pt modelId="{5849EDB8-8B2D-4052-BED9-45623A9C6848}" type="parTrans" cxnId="{976A9773-0AB7-44BA-9C94-7F59F945FA6F}">
      <dgm:prSet/>
      <dgm:spPr/>
      <dgm:t>
        <a:bodyPr/>
        <a:lstStyle/>
        <a:p>
          <a:endParaRPr lang="de-DE"/>
        </a:p>
      </dgm:t>
    </dgm:pt>
    <dgm:pt modelId="{618B11D6-BF82-4E28-B970-47DF618A3E54}" type="sibTrans" cxnId="{976A9773-0AB7-44BA-9C94-7F59F945FA6F}">
      <dgm:prSet/>
      <dgm:spPr>
        <a:blipFill>
          <a:blip xmlns:r="http://schemas.openxmlformats.org/officeDocument/2006/relationships" r:embed="rId3">
            <a:duotone>
              <a:schemeClr val="accent2">
                <a:hueOff val="-293554"/>
                <a:satOff val="-25390"/>
                <a:lumOff val="-254"/>
                <a:alphaOff val="0"/>
                <a:shade val="20000"/>
                <a:satMod val="200000"/>
              </a:schemeClr>
              <a:schemeClr val="accent2">
                <a:hueOff val="-293554"/>
                <a:satOff val="-25390"/>
                <a:lumOff val="-254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de-DE"/>
        </a:p>
      </dgm:t>
      <dgm:extLst>
        <a:ext uri="{E40237B7-FDA0-4F09-8148-C483321AD2D9}">
          <dgm14:cNvPr xmlns:dgm14="http://schemas.microsoft.com/office/drawing/2010/diagram" id="0" name="" descr="Einkaufswagen"/>
        </a:ext>
      </dgm:extLst>
    </dgm:pt>
    <dgm:pt modelId="{34413429-7D3E-48AE-98B9-6F9D11194E60}">
      <dgm:prSet/>
      <dgm:spPr/>
      <dgm:t>
        <a:bodyPr/>
        <a:lstStyle/>
        <a:p>
          <a:r>
            <a:rPr lang="de-DE" dirty="0"/>
            <a:t>Bearbeitung</a:t>
          </a:r>
        </a:p>
      </dgm:t>
    </dgm:pt>
    <dgm:pt modelId="{B478E8F6-82DA-4DEF-A83E-04AB8F88C525}" type="parTrans" cxnId="{79877F61-1BC5-427E-9C1E-3EAE49A053EB}">
      <dgm:prSet/>
      <dgm:spPr/>
      <dgm:t>
        <a:bodyPr/>
        <a:lstStyle/>
        <a:p>
          <a:endParaRPr lang="de-DE"/>
        </a:p>
      </dgm:t>
    </dgm:pt>
    <dgm:pt modelId="{EB06DA2B-5858-43F8-8D6A-E545B6A800EA}" type="sibTrans" cxnId="{79877F61-1BC5-427E-9C1E-3EAE49A053EB}">
      <dgm:prSet/>
      <dgm:spPr>
        <a:blipFill>
          <a:blip xmlns:r="http://schemas.openxmlformats.org/officeDocument/2006/relationships" r:embed="rId5">
            <a:duotone>
              <a:schemeClr val="accent2">
                <a:hueOff val="-587108"/>
                <a:satOff val="-50780"/>
                <a:lumOff val="-508"/>
                <a:alphaOff val="0"/>
                <a:shade val="20000"/>
                <a:satMod val="200000"/>
              </a:schemeClr>
              <a:schemeClr val="accent2">
                <a:hueOff val="-587108"/>
                <a:satOff val="-50780"/>
                <a:lumOff val="-508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de-DE"/>
        </a:p>
      </dgm:t>
      <dgm:extLst>
        <a:ext uri="{E40237B7-FDA0-4F09-8148-C483321AD2D9}">
          <dgm14:cNvPr xmlns:dgm14="http://schemas.microsoft.com/office/drawing/2010/diagram" id="0" name="" descr="Essende Person"/>
        </a:ext>
      </dgm:extLst>
    </dgm:pt>
    <dgm:pt modelId="{DE0826AF-99FF-4B39-90ED-56A68D1A9912}">
      <dgm:prSet/>
      <dgm:spPr/>
      <dgm:t>
        <a:bodyPr/>
        <a:lstStyle/>
        <a:p>
          <a:r>
            <a:rPr lang="de-DE" dirty="0"/>
            <a:t>Auslieferung</a:t>
          </a:r>
        </a:p>
      </dgm:t>
    </dgm:pt>
    <dgm:pt modelId="{FBA81CFC-A50B-4999-9A8E-6492BD2C510B}" type="parTrans" cxnId="{7B274CC8-2609-4D76-8EA0-F4677E343230}">
      <dgm:prSet/>
      <dgm:spPr/>
      <dgm:t>
        <a:bodyPr/>
        <a:lstStyle/>
        <a:p>
          <a:endParaRPr lang="de-DE"/>
        </a:p>
      </dgm:t>
    </dgm:pt>
    <dgm:pt modelId="{6C502398-97BF-40FE-A9D6-7EBE96CFB9CF}" type="sibTrans" cxnId="{7B274CC8-2609-4D76-8EA0-F4677E343230}">
      <dgm:prSet/>
      <dgm:spPr>
        <a:blipFill>
          <a:blip xmlns:r="http://schemas.openxmlformats.org/officeDocument/2006/relationships" r:embed="rId7">
            <a:duotone>
              <a:schemeClr val="accent2">
                <a:hueOff val="-880662"/>
                <a:satOff val="-76170"/>
                <a:lumOff val="-762"/>
                <a:alphaOff val="0"/>
                <a:shade val="20000"/>
                <a:satMod val="200000"/>
              </a:schemeClr>
              <a:schemeClr val="accent2">
                <a:hueOff val="-880662"/>
                <a:satOff val="-76170"/>
                <a:lumOff val="-762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de-DE"/>
        </a:p>
      </dgm:t>
      <dgm:extLst>
        <a:ext uri="{E40237B7-FDA0-4F09-8148-C483321AD2D9}">
          <dgm14:cNvPr xmlns:dgm14="http://schemas.microsoft.com/office/drawing/2010/diagram" id="0" name="" descr="LKW"/>
        </a:ext>
      </dgm:extLst>
    </dgm:pt>
    <dgm:pt modelId="{0230DA83-F412-4D96-98CC-CD461C953687}" type="pres">
      <dgm:prSet presAssocID="{D2F046BA-304E-4DC0-A0F8-15F618CFE1B3}" presName="Name0" presStyleCnt="0">
        <dgm:presLayoutVars>
          <dgm:chMax val="7"/>
          <dgm:chPref val="7"/>
          <dgm:dir/>
        </dgm:presLayoutVars>
      </dgm:prSet>
      <dgm:spPr/>
    </dgm:pt>
    <dgm:pt modelId="{A5F1F502-7F16-44F6-B41D-89DF5658B870}" type="pres">
      <dgm:prSet presAssocID="{D2F046BA-304E-4DC0-A0F8-15F618CFE1B3}" presName="dot1" presStyleLbl="alignNode1" presStyleIdx="0" presStyleCnt="13"/>
      <dgm:spPr/>
    </dgm:pt>
    <dgm:pt modelId="{A05C67B9-87C7-49F1-9117-E0553DFB8A29}" type="pres">
      <dgm:prSet presAssocID="{D2F046BA-304E-4DC0-A0F8-15F618CFE1B3}" presName="dot2" presStyleLbl="alignNode1" presStyleIdx="1" presStyleCnt="13"/>
      <dgm:spPr/>
    </dgm:pt>
    <dgm:pt modelId="{E0BC6742-ECCE-41E9-BFC5-6B2379651C7E}" type="pres">
      <dgm:prSet presAssocID="{D2F046BA-304E-4DC0-A0F8-15F618CFE1B3}" presName="dot3" presStyleLbl="alignNode1" presStyleIdx="2" presStyleCnt="13"/>
      <dgm:spPr/>
    </dgm:pt>
    <dgm:pt modelId="{D000425B-CA1D-4114-AC62-507AEC7982D0}" type="pres">
      <dgm:prSet presAssocID="{D2F046BA-304E-4DC0-A0F8-15F618CFE1B3}" presName="dot4" presStyleLbl="alignNode1" presStyleIdx="3" presStyleCnt="13"/>
      <dgm:spPr/>
    </dgm:pt>
    <dgm:pt modelId="{E58107F0-CED3-4A1A-84ED-18B04638FA0B}" type="pres">
      <dgm:prSet presAssocID="{D2F046BA-304E-4DC0-A0F8-15F618CFE1B3}" presName="dot5" presStyleLbl="alignNode1" presStyleIdx="4" presStyleCnt="13"/>
      <dgm:spPr/>
    </dgm:pt>
    <dgm:pt modelId="{A41DFA33-75E1-41AD-819D-25C93FC3C503}" type="pres">
      <dgm:prSet presAssocID="{D2F046BA-304E-4DC0-A0F8-15F618CFE1B3}" presName="dot6" presStyleLbl="alignNode1" presStyleIdx="5" presStyleCnt="13"/>
      <dgm:spPr/>
    </dgm:pt>
    <dgm:pt modelId="{4A7DC267-8C6D-4528-9BD1-03642252747F}" type="pres">
      <dgm:prSet presAssocID="{D2F046BA-304E-4DC0-A0F8-15F618CFE1B3}" presName="dotArrow1" presStyleLbl="alignNode1" presStyleIdx="6" presStyleCnt="13"/>
      <dgm:spPr/>
    </dgm:pt>
    <dgm:pt modelId="{AA91FC99-27FD-4C4F-AA26-5C329B4140D9}" type="pres">
      <dgm:prSet presAssocID="{D2F046BA-304E-4DC0-A0F8-15F618CFE1B3}" presName="dotArrow2" presStyleLbl="alignNode1" presStyleIdx="7" presStyleCnt="13"/>
      <dgm:spPr/>
    </dgm:pt>
    <dgm:pt modelId="{1485C85F-A7A2-490A-B9F5-FD157BFEFCF2}" type="pres">
      <dgm:prSet presAssocID="{D2F046BA-304E-4DC0-A0F8-15F618CFE1B3}" presName="dotArrow3" presStyleLbl="alignNode1" presStyleIdx="8" presStyleCnt="13"/>
      <dgm:spPr/>
    </dgm:pt>
    <dgm:pt modelId="{4C2F527D-12EF-4B1E-B0B3-086AA9BA6662}" type="pres">
      <dgm:prSet presAssocID="{D2F046BA-304E-4DC0-A0F8-15F618CFE1B3}" presName="dotArrow4" presStyleLbl="alignNode1" presStyleIdx="9" presStyleCnt="13"/>
      <dgm:spPr/>
    </dgm:pt>
    <dgm:pt modelId="{9C84587E-AC90-4182-9F70-7EAC656D3ABF}" type="pres">
      <dgm:prSet presAssocID="{D2F046BA-304E-4DC0-A0F8-15F618CFE1B3}" presName="dotArrow5" presStyleLbl="alignNode1" presStyleIdx="10" presStyleCnt="13"/>
      <dgm:spPr/>
    </dgm:pt>
    <dgm:pt modelId="{2F1C8EA2-AAF0-4F25-AABC-D6756CF0D168}" type="pres">
      <dgm:prSet presAssocID="{D2F046BA-304E-4DC0-A0F8-15F618CFE1B3}" presName="dotArrow6" presStyleLbl="alignNode1" presStyleIdx="11" presStyleCnt="13"/>
      <dgm:spPr/>
    </dgm:pt>
    <dgm:pt modelId="{8A6BCD58-72F5-4162-B133-78BBBBCBA79A}" type="pres">
      <dgm:prSet presAssocID="{D2F046BA-304E-4DC0-A0F8-15F618CFE1B3}" presName="dotArrow7" presStyleLbl="alignNode1" presStyleIdx="12" presStyleCnt="13"/>
      <dgm:spPr/>
    </dgm:pt>
    <dgm:pt modelId="{E0B87018-511C-4E7D-AA67-9536A7011885}" type="pres">
      <dgm:prSet presAssocID="{1A34FFB1-DD1A-4483-87C8-4D97124D5A88}" presName="parTx1" presStyleLbl="node1" presStyleIdx="0" presStyleCnt="4"/>
      <dgm:spPr/>
    </dgm:pt>
    <dgm:pt modelId="{0E66554F-8CC5-4F75-ADBA-A45FED877E3B}" type="pres">
      <dgm:prSet presAssocID="{BFE755EA-7E3D-4D15-B633-3BBF9C5AD464}" presName="picture1" presStyleCnt="0"/>
      <dgm:spPr/>
    </dgm:pt>
    <dgm:pt modelId="{F29D05A4-2ED0-4C3D-94E5-2FC5D7E04ACF}" type="pres">
      <dgm:prSet presAssocID="{BFE755EA-7E3D-4D15-B633-3BBF9C5AD464}" presName="imageRepeatNode" presStyleLbl="fgImgPlace1" presStyleIdx="0" presStyleCnt="4"/>
      <dgm:spPr/>
    </dgm:pt>
    <dgm:pt modelId="{2360ABE9-74AB-4B7A-A907-660E335C1F5E}" type="pres">
      <dgm:prSet presAssocID="{A310BDCE-2980-4E50-8643-E1A4B61027B2}" presName="parTx2" presStyleLbl="node1" presStyleIdx="1" presStyleCnt="4"/>
      <dgm:spPr/>
    </dgm:pt>
    <dgm:pt modelId="{516227ED-6153-496E-B2D8-ADC8A34A2B5E}" type="pres">
      <dgm:prSet presAssocID="{618B11D6-BF82-4E28-B970-47DF618A3E54}" presName="picture2" presStyleCnt="0"/>
      <dgm:spPr/>
    </dgm:pt>
    <dgm:pt modelId="{FEF85E83-DED5-4C8E-874F-4340ED32A588}" type="pres">
      <dgm:prSet presAssocID="{618B11D6-BF82-4E28-B970-47DF618A3E54}" presName="imageRepeatNode" presStyleLbl="fgImgPlace1" presStyleIdx="1" presStyleCnt="4"/>
      <dgm:spPr/>
    </dgm:pt>
    <dgm:pt modelId="{25A0FB9E-DFF3-43AF-97FF-5EA9DF634B0F}" type="pres">
      <dgm:prSet presAssocID="{34413429-7D3E-48AE-98B9-6F9D11194E60}" presName="parTx3" presStyleLbl="node1" presStyleIdx="2" presStyleCnt="4"/>
      <dgm:spPr/>
    </dgm:pt>
    <dgm:pt modelId="{65165D61-2A3D-4DB6-A51B-8BDA07250F13}" type="pres">
      <dgm:prSet presAssocID="{EB06DA2B-5858-43F8-8D6A-E545B6A800EA}" presName="picture3" presStyleCnt="0"/>
      <dgm:spPr/>
    </dgm:pt>
    <dgm:pt modelId="{D350366E-EF34-47CA-9C23-226829383373}" type="pres">
      <dgm:prSet presAssocID="{EB06DA2B-5858-43F8-8D6A-E545B6A800EA}" presName="imageRepeatNode" presStyleLbl="fgImgPlace1" presStyleIdx="2" presStyleCnt="4"/>
      <dgm:spPr/>
    </dgm:pt>
    <dgm:pt modelId="{6EA48093-ED0F-4976-A83F-06E3C317BA91}" type="pres">
      <dgm:prSet presAssocID="{DE0826AF-99FF-4B39-90ED-56A68D1A9912}" presName="parTx4" presStyleLbl="node1" presStyleIdx="3" presStyleCnt="4"/>
      <dgm:spPr/>
    </dgm:pt>
    <dgm:pt modelId="{712F345C-D288-42C4-B843-E5A163831A4C}" type="pres">
      <dgm:prSet presAssocID="{6C502398-97BF-40FE-A9D6-7EBE96CFB9CF}" presName="picture4" presStyleCnt="0"/>
      <dgm:spPr/>
    </dgm:pt>
    <dgm:pt modelId="{27255BB9-6213-46B2-86D4-1F17A8402204}" type="pres">
      <dgm:prSet presAssocID="{6C502398-97BF-40FE-A9D6-7EBE96CFB9CF}" presName="imageRepeatNode" presStyleLbl="fgImgPlace1" presStyleIdx="3" presStyleCnt="4"/>
      <dgm:spPr/>
    </dgm:pt>
  </dgm:ptLst>
  <dgm:cxnLst>
    <dgm:cxn modelId="{549AE120-EA74-4A67-8D05-5C3143EACAA6}" type="presOf" srcId="{A310BDCE-2980-4E50-8643-E1A4B61027B2}" destId="{2360ABE9-74AB-4B7A-A907-660E335C1F5E}" srcOrd="0" destOrd="0" presId="urn:microsoft.com/office/officeart/2008/layout/AscendingPictureAccentProcess"/>
    <dgm:cxn modelId="{84033F33-8B5F-4A0E-B86A-076038C75888}" type="presOf" srcId="{618B11D6-BF82-4E28-B970-47DF618A3E54}" destId="{FEF85E83-DED5-4C8E-874F-4340ED32A588}" srcOrd="0" destOrd="0" presId="urn:microsoft.com/office/officeart/2008/layout/AscendingPictureAccentProcess"/>
    <dgm:cxn modelId="{79877F61-1BC5-427E-9C1E-3EAE49A053EB}" srcId="{D2F046BA-304E-4DC0-A0F8-15F618CFE1B3}" destId="{34413429-7D3E-48AE-98B9-6F9D11194E60}" srcOrd="2" destOrd="0" parTransId="{B478E8F6-82DA-4DEF-A83E-04AB8F88C525}" sibTransId="{EB06DA2B-5858-43F8-8D6A-E545B6A800EA}"/>
    <dgm:cxn modelId="{976A9773-0AB7-44BA-9C94-7F59F945FA6F}" srcId="{D2F046BA-304E-4DC0-A0F8-15F618CFE1B3}" destId="{A310BDCE-2980-4E50-8643-E1A4B61027B2}" srcOrd="1" destOrd="0" parTransId="{5849EDB8-8B2D-4052-BED9-45623A9C6848}" sibTransId="{618B11D6-BF82-4E28-B970-47DF618A3E54}"/>
    <dgm:cxn modelId="{59BD6E96-9A37-4BB1-B75B-0B425D09CE97}" type="presOf" srcId="{DE0826AF-99FF-4B39-90ED-56A68D1A9912}" destId="{6EA48093-ED0F-4976-A83F-06E3C317BA91}" srcOrd="0" destOrd="0" presId="urn:microsoft.com/office/officeart/2008/layout/AscendingPictureAccentProcess"/>
    <dgm:cxn modelId="{0372F798-2F7C-4901-A46A-A8B87AB9FDB6}" type="presOf" srcId="{1A34FFB1-DD1A-4483-87C8-4D97124D5A88}" destId="{E0B87018-511C-4E7D-AA67-9536A7011885}" srcOrd="0" destOrd="0" presId="urn:microsoft.com/office/officeart/2008/layout/AscendingPictureAccentProcess"/>
    <dgm:cxn modelId="{2A75A7B3-E57D-4F57-87DD-C6DC3F582319}" type="presOf" srcId="{D2F046BA-304E-4DC0-A0F8-15F618CFE1B3}" destId="{0230DA83-F412-4D96-98CC-CD461C953687}" srcOrd="0" destOrd="0" presId="urn:microsoft.com/office/officeart/2008/layout/AscendingPictureAccentProcess"/>
    <dgm:cxn modelId="{A8C890B7-F7D0-4269-9480-25249B8DCA53}" type="presOf" srcId="{BFE755EA-7E3D-4D15-B633-3BBF9C5AD464}" destId="{F29D05A4-2ED0-4C3D-94E5-2FC5D7E04ACF}" srcOrd="0" destOrd="0" presId="urn:microsoft.com/office/officeart/2008/layout/AscendingPictureAccentProcess"/>
    <dgm:cxn modelId="{E91F4DC0-7846-42C3-8800-4BEDC05B3404}" srcId="{D2F046BA-304E-4DC0-A0F8-15F618CFE1B3}" destId="{1A34FFB1-DD1A-4483-87C8-4D97124D5A88}" srcOrd="0" destOrd="0" parTransId="{12C9B1F5-9AC0-42E2-8570-CD5206F9FE19}" sibTransId="{BFE755EA-7E3D-4D15-B633-3BBF9C5AD464}"/>
    <dgm:cxn modelId="{7B274CC8-2609-4D76-8EA0-F4677E343230}" srcId="{D2F046BA-304E-4DC0-A0F8-15F618CFE1B3}" destId="{DE0826AF-99FF-4B39-90ED-56A68D1A9912}" srcOrd="3" destOrd="0" parTransId="{FBA81CFC-A50B-4999-9A8E-6492BD2C510B}" sibTransId="{6C502398-97BF-40FE-A9D6-7EBE96CFB9CF}"/>
    <dgm:cxn modelId="{F757AEC8-5D4A-4FF6-B6C4-A12C9B292BE6}" type="presOf" srcId="{EB06DA2B-5858-43F8-8D6A-E545B6A800EA}" destId="{D350366E-EF34-47CA-9C23-226829383373}" srcOrd="0" destOrd="0" presId="urn:microsoft.com/office/officeart/2008/layout/AscendingPictureAccentProcess"/>
    <dgm:cxn modelId="{355D5BE5-0563-4408-A170-66C788054943}" type="presOf" srcId="{34413429-7D3E-48AE-98B9-6F9D11194E60}" destId="{25A0FB9E-DFF3-43AF-97FF-5EA9DF634B0F}" srcOrd="0" destOrd="0" presId="urn:microsoft.com/office/officeart/2008/layout/AscendingPictureAccentProcess"/>
    <dgm:cxn modelId="{BFB431FB-965A-4ABA-9DEA-CDF061D133A6}" type="presOf" srcId="{6C502398-97BF-40FE-A9D6-7EBE96CFB9CF}" destId="{27255BB9-6213-46B2-86D4-1F17A8402204}" srcOrd="0" destOrd="0" presId="urn:microsoft.com/office/officeart/2008/layout/AscendingPictureAccentProcess"/>
    <dgm:cxn modelId="{79347BD8-4186-43E6-8185-70F5955D8E99}" type="presParOf" srcId="{0230DA83-F412-4D96-98CC-CD461C953687}" destId="{A5F1F502-7F16-44F6-B41D-89DF5658B870}" srcOrd="0" destOrd="0" presId="urn:microsoft.com/office/officeart/2008/layout/AscendingPictureAccentProcess"/>
    <dgm:cxn modelId="{2B04998C-5341-4840-A47E-F323BDFD2E79}" type="presParOf" srcId="{0230DA83-F412-4D96-98CC-CD461C953687}" destId="{A05C67B9-87C7-49F1-9117-E0553DFB8A29}" srcOrd="1" destOrd="0" presId="urn:microsoft.com/office/officeart/2008/layout/AscendingPictureAccentProcess"/>
    <dgm:cxn modelId="{56DD1DFC-946D-4BD5-9D85-27B764C2B9DA}" type="presParOf" srcId="{0230DA83-F412-4D96-98CC-CD461C953687}" destId="{E0BC6742-ECCE-41E9-BFC5-6B2379651C7E}" srcOrd="2" destOrd="0" presId="urn:microsoft.com/office/officeart/2008/layout/AscendingPictureAccentProcess"/>
    <dgm:cxn modelId="{139583AD-AFCA-40FC-8066-57F1A6FC129E}" type="presParOf" srcId="{0230DA83-F412-4D96-98CC-CD461C953687}" destId="{D000425B-CA1D-4114-AC62-507AEC7982D0}" srcOrd="3" destOrd="0" presId="urn:microsoft.com/office/officeart/2008/layout/AscendingPictureAccentProcess"/>
    <dgm:cxn modelId="{03C299CD-D98D-4ECD-9348-670AFB8C6DDB}" type="presParOf" srcId="{0230DA83-F412-4D96-98CC-CD461C953687}" destId="{E58107F0-CED3-4A1A-84ED-18B04638FA0B}" srcOrd="4" destOrd="0" presId="urn:microsoft.com/office/officeart/2008/layout/AscendingPictureAccentProcess"/>
    <dgm:cxn modelId="{83806A28-9F70-4E3B-B4C3-AD7D716097D9}" type="presParOf" srcId="{0230DA83-F412-4D96-98CC-CD461C953687}" destId="{A41DFA33-75E1-41AD-819D-25C93FC3C503}" srcOrd="5" destOrd="0" presId="urn:microsoft.com/office/officeart/2008/layout/AscendingPictureAccentProcess"/>
    <dgm:cxn modelId="{C8F57954-F8ED-436B-8BA0-793FE0E8115F}" type="presParOf" srcId="{0230DA83-F412-4D96-98CC-CD461C953687}" destId="{4A7DC267-8C6D-4528-9BD1-03642252747F}" srcOrd="6" destOrd="0" presId="urn:microsoft.com/office/officeart/2008/layout/AscendingPictureAccentProcess"/>
    <dgm:cxn modelId="{A818E2D7-D959-4351-9C13-6DB58A3D6FC8}" type="presParOf" srcId="{0230DA83-F412-4D96-98CC-CD461C953687}" destId="{AA91FC99-27FD-4C4F-AA26-5C329B4140D9}" srcOrd="7" destOrd="0" presId="urn:microsoft.com/office/officeart/2008/layout/AscendingPictureAccentProcess"/>
    <dgm:cxn modelId="{14E70394-0345-4D58-A99B-56ABDCE4331E}" type="presParOf" srcId="{0230DA83-F412-4D96-98CC-CD461C953687}" destId="{1485C85F-A7A2-490A-B9F5-FD157BFEFCF2}" srcOrd="8" destOrd="0" presId="urn:microsoft.com/office/officeart/2008/layout/AscendingPictureAccentProcess"/>
    <dgm:cxn modelId="{13C93AA1-A594-4D2A-9BBE-1ECC534B3149}" type="presParOf" srcId="{0230DA83-F412-4D96-98CC-CD461C953687}" destId="{4C2F527D-12EF-4B1E-B0B3-086AA9BA6662}" srcOrd="9" destOrd="0" presId="urn:microsoft.com/office/officeart/2008/layout/AscendingPictureAccentProcess"/>
    <dgm:cxn modelId="{29578945-96D6-40E7-BF27-DC2AB2FD6E57}" type="presParOf" srcId="{0230DA83-F412-4D96-98CC-CD461C953687}" destId="{9C84587E-AC90-4182-9F70-7EAC656D3ABF}" srcOrd="10" destOrd="0" presId="urn:microsoft.com/office/officeart/2008/layout/AscendingPictureAccentProcess"/>
    <dgm:cxn modelId="{62BBBC7E-4E76-4224-98BD-D3771574B9D1}" type="presParOf" srcId="{0230DA83-F412-4D96-98CC-CD461C953687}" destId="{2F1C8EA2-AAF0-4F25-AABC-D6756CF0D168}" srcOrd="11" destOrd="0" presId="urn:microsoft.com/office/officeart/2008/layout/AscendingPictureAccentProcess"/>
    <dgm:cxn modelId="{F0EBC26A-C08D-433F-A2B8-1BE546C52F06}" type="presParOf" srcId="{0230DA83-F412-4D96-98CC-CD461C953687}" destId="{8A6BCD58-72F5-4162-B133-78BBBBCBA79A}" srcOrd="12" destOrd="0" presId="urn:microsoft.com/office/officeart/2008/layout/AscendingPictureAccentProcess"/>
    <dgm:cxn modelId="{46A0873D-5CBB-45FB-80B2-E4E841BBC63B}" type="presParOf" srcId="{0230DA83-F412-4D96-98CC-CD461C953687}" destId="{E0B87018-511C-4E7D-AA67-9536A7011885}" srcOrd="13" destOrd="0" presId="urn:microsoft.com/office/officeart/2008/layout/AscendingPictureAccentProcess"/>
    <dgm:cxn modelId="{7B29EF01-F613-4837-8471-2017C1452182}" type="presParOf" srcId="{0230DA83-F412-4D96-98CC-CD461C953687}" destId="{0E66554F-8CC5-4F75-ADBA-A45FED877E3B}" srcOrd="14" destOrd="0" presId="urn:microsoft.com/office/officeart/2008/layout/AscendingPictureAccentProcess"/>
    <dgm:cxn modelId="{C70FAD03-D978-4B3C-9FE7-4CCFA4530068}" type="presParOf" srcId="{0E66554F-8CC5-4F75-ADBA-A45FED877E3B}" destId="{F29D05A4-2ED0-4C3D-94E5-2FC5D7E04ACF}" srcOrd="0" destOrd="0" presId="urn:microsoft.com/office/officeart/2008/layout/AscendingPictureAccentProcess"/>
    <dgm:cxn modelId="{038547A0-05A3-4B02-9194-0F4D4BCE1936}" type="presParOf" srcId="{0230DA83-F412-4D96-98CC-CD461C953687}" destId="{2360ABE9-74AB-4B7A-A907-660E335C1F5E}" srcOrd="15" destOrd="0" presId="urn:microsoft.com/office/officeart/2008/layout/AscendingPictureAccentProcess"/>
    <dgm:cxn modelId="{DCDC9B3E-D2DB-4154-A3C8-5D4F093A8798}" type="presParOf" srcId="{0230DA83-F412-4D96-98CC-CD461C953687}" destId="{516227ED-6153-496E-B2D8-ADC8A34A2B5E}" srcOrd="16" destOrd="0" presId="urn:microsoft.com/office/officeart/2008/layout/AscendingPictureAccentProcess"/>
    <dgm:cxn modelId="{D168C00B-BAD4-426D-B2D8-2FED9332CEC5}" type="presParOf" srcId="{516227ED-6153-496E-B2D8-ADC8A34A2B5E}" destId="{FEF85E83-DED5-4C8E-874F-4340ED32A588}" srcOrd="0" destOrd="0" presId="urn:microsoft.com/office/officeart/2008/layout/AscendingPictureAccentProcess"/>
    <dgm:cxn modelId="{84A2A571-F3F4-4FB5-835B-5702C02C9CA8}" type="presParOf" srcId="{0230DA83-F412-4D96-98CC-CD461C953687}" destId="{25A0FB9E-DFF3-43AF-97FF-5EA9DF634B0F}" srcOrd="17" destOrd="0" presId="urn:microsoft.com/office/officeart/2008/layout/AscendingPictureAccentProcess"/>
    <dgm:cxn modelId="{6C56954C-56D6-47EC-92C0-08184D8AAADC}" type="presParOf" srcId="{0230DA83-F412-4D96-98CC-CD461C953687}" destId="{65165D61-2A3D-4DB6-A51B-8BDA07250F13}" srcOrd="18" destOrd="0" presId="urn:microsoft.com/office/officeart/2008/layout/AscendingPictureAccentProcess"/>
    <dgm:cxn modelId="{F45F5A3B-AB0B-4FBA-85CF-9448585DB7D6}" type="presParOf" srcId="{65165D61-2A3D-4DB6-A51B-8BDA07250F13}" destId="{D350366E-EF34-47CA-9C23-226829383373}" srcOrd="0" destOrd="0" presId="urn:microsoft.com/office/officeart/2008/layout/AscendingPictureAccentProcess"/>
    <dgm:cxn modelId="{C59E729E-C6D4-4C9D-ABCD-5B2AF465EEFE}" type="presParOf" srcId="{0230DA83-F412-4D96-98CC-CD461C953687}" destId="{6EA48093-ED0F-4976-A83F-06E3C317BA91}" srcOrd="19" destOrd="0" presId="urn:microsoft.com/office/officeart/2008/layout/AscendingPictureAccentProcess"/>
    <dgm:cxn modelId="{84CEB9B4-D26A-4923-A2C5-454C0B849E42}" type="presParOf" srcId="{0230DA83-F412-4D96-98CC-CD461C953687}" destId="{712F345C-D288-42C4-B843-E5A163831A4C}" srcOrd="20" destOrd="0" presId="urn:microsoft.com/office/officeart/2008/layout/AscendingPictureAccentProcess"/>
    <dgm:cxn modelId="{3C450A16-D384-48F0-A578-C50DE3803684}" type="presParOf" srcId="{712F345C-D288-42C4-B843-E5A163831A4C}" destId="{27255BB9-6213-46B2-86D4-1F17A8402204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FF2E75-17EC-416B-9CB8-209179DD49D3}">
      <dsp:nvSpPr>
        <dsp:cNvPr id="0" name=""/>
        <dsp:cNvSpPr/>
      </dsp:nvSpPr>
      <dsp:spPr>
        <a:xfrm rot="5400000">
          <a:off x="4810718" y="106588"/>
          <a:ext cx="1611684" cy="140216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Leistung</a:t>
          </a:r>
        </a:p>
      </dsp:txBody>
      <dsp:txXfrm rot="-5400000">
        <a:off x="5133981" y="252983"/>
        <a:ext cx="965157" cy="1109376"/>
      </dsp:txXfrm>
    </dsp:sp>
    <dsp:sp modelId="{E2FE80D2-9479-47AC-AA86-37F2A680C059}">
      <dsp:nvSpPr>
        <dsp:cNvPr id="0" name=""/>
        <dsp:cNvSpPr/>
      </dsp:nvSpPr>
      <dsp:spPr>
        <a:xfrm>
          <a:off x="6360192" y="324165"/>
          <a:ext cx="1798639" cy="967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Neuartiger Antrieb</a:t>
          </a:r>
        </a:p>
      </dsp:txBody>
      <dsp:txXfrm>
        <a:off x="6360192" y="324165"/>
        <a:ext cx="1798639" cy="967010"/>
      </dsp:txXfrm>
    </dsp:sp>
    <dsp:sp modelId="{6F0D9FEA-7442-4E51-82C1-9AB3150D9B0C}">
      <dsp:nvSpPr>
        <dsp:cNvPr id="0" name=""/>
        <dsp:cNvSpPr/>
      </dsp:nvSpPr>
      <dsp:spPr>
        <a:xfrm rot="5400000">
          <a:off x="3296379" y="106588"/>
          <a:ext cx="1611684" cy="140216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291073"/>
                <a:satOff val="-16786"/>
                <a:lumOff val="17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291073"/>
                <a:satOff val="-16786"/>
                <a:lumOff val="17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291073"/>
                <a:satOff val="-16786"/>
                <a:lumOff val="17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3619642" y="252983"/>
        <a:ext cx="965157" cy="1109376"/>
      </dsp:txXfrm>
    </dsp:sp>
    <dsp:sp modelId="{B375DD86-8C7B-4971-9E08-6A912413059D}">
      <dsp:nvSpPr>
        <dsp:cNvPr id="0" name=""/>
        <dsp:cNvSpPr/>
      </dsp:nvSpPr>
      <dsp:spPr>
        <a:xfrm rot="5400000">
          <a:off x="4050648" y="1474586"/>
          <a:ext cx="1611684" cy="140216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582145"/>
                <a:satOff val="-33571"/>
                <a:lumOff val="3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582145"/>
                <a:satOff val="-33571"/>
                <a:lumOff val="3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582145"/>
                <a:satOff val="-33571"/>
                <a:lumOff val="3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Design</a:t>
          </a:r>
        </a:p>
      </dsp:txBody>
      <dsp:txXfrm rot="-5400000">
        <a:off x="4373911" y="1620981"/>
        <a:ext cx="965157" cy="1109376"/>
      </dsp:txXfrm>
    </dsp:sp>
    <dsp:sp modelId="{C1D25531-5656-4F11-B845-E5529F538A53}">
      <dsp:nvSpPr>
        <dsp:cNvPr id="0" name=""/>
        <dsp:cNvSpPr/>
      </dsp:nvSpPr>
      <dsp:spPr>
        <a:xfrm>
          <a:off x="2356767" y="1692163"/>
          <a:ext cx="1740619" cy="967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Zukunftsweisend</a:t>
          </a:r>
        </a:p>
      </dsp:txBody>
      <dsp:txXfrm>
        <a:off x="2356767" y="1692163"/>
        <a:ext cx="1740619" cy="967010"/>
      </dsp:txXfrm>
    </dsp:sp>
    <dsp:sp modelId="{CA335ACB-09B1-4359-A888-3AB32AA2C4EB}">
      <dsp:nvSpPr>
        <dsp:cNvPr id="0" name=""/>
        <dsp:cNvSpPr/>
      </dsp:nvSpPr>
      <dsp:spPr>
        <a:xfrm rot="5400000">
          <a:off x="5564987" y="1474586"/>
          <a:ext cx="1611684" cy="140216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873218"/>
                <a:satOff val="-50357"/>
                <a:lumOff val="5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873218"/>
                <a:satOff val="-50357"/>
                <a:lumOff val="5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873218"/>
                <a:satOff val="-50357"/>
                <a:lumOff val="5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/>
        </a:p>
      </dsp:txBody>
      <dsp:txXfrm rot="-5400000">
        <a:off x="5888250" y="1620981"/>
        <a:ext cx="965157" cy="1109376"/>
      </dsp:txXfrm>
    </dsp:sp>
    <dsp:sp modelId="{36D1F662-C93A-44CA-AA43-E9DC264E79B8}">
      <dsp:nvSpPr>
        <dsp:cNvPr id="0" name=""/>
        <dsp:cNvSpPr/>
      </dsp:nvSpPr>
      <dsp:spPr>
        <a:xfrm rot="5400000">
          <a:off x="4810718" y="2842584"/>
          <a:ext cx="1611684" cy="140216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1164290"/>
                <a:satOff val="-67142"/>
                <a:lumOff val="6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164290"/>
                <a:satOff val="-67142"/>
                <a:lumOff val="6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164290"/>
                <a:satOff val="-67142"/>
                <a:lumOff val="6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Umwelt</a:t>
          </a:r>
        </a:p>
      </dsp:txBody>
      <dsp:txXfrm rot="-5400000">
        <a:off x="5133981" y="2988979"/>
        <a:ext cx="965157" cy="1109376"/>
      </dsp:txXfrm>
    </dsp:sp>
    <dsp:sp modelId="{C17C791C-817F-4269-8FA5-6216EB6641AB}">
      <dsp:nvSpPr>
        <dsp:cNvPr id="0" name=""/>
        <dsp:cNvSpPr/>
      </dsp:nvSpPr>
      <dsp:spPr>
        <a:xfrm>
          <a:off x="6360192" y="3060161"/>
          <a:ext cx="1798639" cy="967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Energiesparend</a:t>
          </a:r>
        </a:p>
      </dsp:txBody>
      <dsp:txXfrm>
        <a:off x="6360192" y="3060161"/>
        <a:ext cx="1798639" cy="967010"/>
      </dsp:txXfrm>
    </dsp:sp>
    <dsp:sp modelId="{6415C15C-C61F-46FE-A508-05D9560A690D}">
      <dsp:nvSpPr>
        <dsp:cNvPr id="0" name=""/>
        <dsp:cNvSpPr/>
      </dsp:nvSpPr>
      <dsp:spPr>
        <a:xfrm rot="5400000">
          <a:off x="3296379" y="2842584"/>
          <a:ext cx="1611684" cy="140216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3600" kern="1200" dirty="0"/>
        </a:p>
      </dsp:txBody>
      <dsp:txXfrm rot="-5400000">
        <a:off x="3619642" y="2988979"/>
        <a:ext cx="965157" cy="11093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C38130-8BE6-431C-8F97-584441A4B1D6}">
      <dsp:nvSpPr>
        <dsp:cNvPr id="0" name=""/>
        <dsp:cNvSpPr/>
      </dsp:nvSpPr>
      <dsp:spPr>
        <a:xfrm>
          <a:off x="0" y="1598806"/>
          <a:ext cx="2163202" cy="1297921"/>
        </a:xfrm>
        <a:prstGeom prst="roundRect">
          <a:avLst>
            <a:gd name="adj" fmla="val 10000"/>
          </a:avLst>
        </a:prstGeom>
        <a:gradFill rotWithShape="0">
          <a:gsLst>
            <a:gs pos="0">
              <a:prstClr val="white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prstClr>
            </a:gs>
            <a:gs pos="50000">
              <a:prstClr val="white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prstClr>
            </a:gs>
            <a:gs pos="100000">
              <a:prstClr val="white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prst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Kostenlose Erstberatung</a:t>
          </a:r>
        </a:p>
      </dsp:txBody>
      <dsp:txXfrm>
        <a:off x="38015" y="1636821"/>
        <a:ext cx="2087172" cy="1221891"/>
      </dsp:txXfrm>
    </dsp:sp>
    <dsp:sp modelId="{FB065070-F4B8-465A-A6ED-A094A740623F}">
      <dsp:nvSpPr>
        <dsp:cNvPr id="0" name=""/>
        <dsp:cNvSpPr/>
      </dsp:nvSpPr>
      <dsp:spPr>
        <a:xfrm rot="24137">
          <a:off x="2380754" y="1990271"/>
          <a:ext cx="461232" cy="5364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900" kern="1200"/>
        </a:p>
      </dsp:txBody>
      <dsp:txXfrm>
        <a:off x="2380756" y="2097080"/>
        <a:ext cx="322862" cy="321884"/>
      </dsp:txXfrm>
    </dsp:sp>
    <dsp:sp modelId="{85FBF54F-417D-4C10-B954-08A8D8079148}">
      <dsp:nvSpPr>
        <dsp:cNvPr id="0" name=""/>
        <dsp:cNvSpPr/>
      </dsp:nvSpPr>
      <dsp:spPr>
        <a:xfrm>
          <a:off x="3033431" y="1620105"/>
          <a:ext cx="2163202" cy="1297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Planung</a:t>
          </a:r>
        </a:p>
      </dsp:txBody>
      <dsp:txXfrm>
        <a:off x="3071446" y="1658120"/>
        <a:ext cx="2087172" cy="1221891"/>
      </dsp:txXfrm>
    </dsp:sp>
    <dsp:sp modelId="{792117D4-0992-4BC1-94A5-1D2AC3E1A7F1}">
      <dsp:nvSpPr>
        <dsp:cNvPr id="0" name=""/>
        <dsp:cNvSpPr/>
      </dsp:nvSpPr>
      <dsp:spPr>
        <a:xfrm>
          <a:off x="5412954" y="2000829"/>
          <a:ext cx="458599" cy="5364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900" kern="1200"/>
        </a:p>
      </dsp:txBody>
      <dsp:txXfrm>
        <a:off x="5412954" y="2108124"/>
        <a:ext cx="321019" cy="321884"/>
      </dsp:txXfrm>
    </dsp:sp>
    <dsp:sp modelId="{557C0DB4-30DA-4D36-AA65-55ED202CC549}">
      <dsp:nvSpPr>
        <dsp:cNvPr id="0" name=""/>
        <dsp:cNvSpPr/>
      </dsp:nvSpPr>
      <dsp:spPr>
        <a:xfrm>
          <a:off x="6061915" y="1620105"/>
          <a:ext cx="2163202" cy="1297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Fachgerechte Ausführung</a:t>
          </a:r>
        </a:p>
      </dsp:txBody>
      <dsp:txXfrm>
        <a:off x="6099930" y="1658120"/>
        <a:ext cx="2087172" cy="1221891"/>
      </dsp:txXfrm>
    </dsp:sp>
    <dsp:sp modelId="{5149024A-0401-400D-BEA6-445B2876AF2B}">
      <dsp:nvSpPr>
        <dsp:cNvPr id="0" name=""/>
        <dsp:cNvSpPr/>
      </dsp:nvSpPr>
      <dsp:spPr>
        <a:xfrm>
          <a:off x="8441438" y="2000829"/>
          <a:ext cx="458599" cy="5364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900" kern="1200"/>
        </a:p>
      </dsp:txBody>
      <dsp:txXfrm>
        <a:off x="8441438" y="2108124"/>
        <a:ext cx="321019" cy="321884"/>
      </dsp:txXfrm>
    </dsp:sp>
    <dsp:sp modelId="{D310353D-11E7-4686-85E6-AF9E9AE1ADD9}">
      <dsp:nvSpPr>
        <dsp:cNvPr id="0" name=""/>
        <dsp:cNvSpPr/>
      </dsp:nvSpPr>
      <dsp:spPr>
        <a:xfrm>
          <a:off x="9090399" y="1620105"/>
          <a:ext cx="2163202" cy="1297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Begleitung durch das Projekt</a:t>
          </a:r>
        </a:p>
      </dsp:txBody>
      <dsp:txXfrm>
        <a:off x="9128414" y="1658120"/>
        <a:ext cx="2087172" cy="12218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C38130-8BE6-431C-8F97-584441A4B1D6}">
      <dsp:nvSpPr>
        <dsp:cNvPr id="0" name=""/>
        <dsp:cNvSpPr/>
      </dsp:nvSpPr>
      <dsp:spPr>
        <a:xfrm>
          <a:off x="0" y="1598806"/>
          <a:ext cx="2163202" cy="12979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>
              <a:latin typeface="Calibri"/>
              <a:ea typeface="+mn-ea"/>
              <a:cs typeface="+mn-cs"/>
            </a:rPr>
            <a:t>Kostenlose Erstberatung</a:t>
          </a:r>
        </a:p>
      </dsp:txBody>
      <dsp:txXfrm>
        <a:off x="38015" y="1636821"/>
        <a:ext cx="2087172" cy="1221891"/>
      </dsp:txXfrm>
    </dsp:sp>
    <dsp:sp modelId="{FB065070-F4B8-465A-A6ED-A094A740623F}">
      <dsp:nvSpPr>
        <dsp:cNvPr id="0" name=""/>
        <dsp:cNvSpPr/>
      </dsp:nvSpPr>
      <dsp:spPr>
        <a:xfrm rot="24137">
          <a:off x="2380754" y="1990271"/>
          <a:ext cx="461232" cy="5364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900" kern="1200"/>
        </a:p>
      </dsp:txBody>
      <dsp:txXfrm>
        <a:off x="2380756" y="2097080"/>
        <a:ext cx="322862" cy="321884"/>
      </dsp:txXfrm>
    </dsp:sp>
    <dsp:sp modelId="{85FBF54F-417D-4C10-B954-08A8D8079148}">
      <dsp:nvSpPr>
        <dsp:cNvPr id="0" name=""/>
        <dsp:cNvSpPr/>
      </dsp:nvSpPr>
      <dsp:spPr>
        <a:xfrm>
          <a:off x="3033431" y="1620105"/>
          <a:ext cx="2163202" cy="1297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Planung</a:t>
          </a:r>
        </a:p>
      </dsp:txBody>
      <dsp:txXfrm>
        <a:off x="3071446" y="1658120"/>
        <a:ext cx="2087172" cy="1221891"/>
      </dsp:txXfrm>
    </dsp:sp>
    <dsp:sp modelId="{792117D4-0992-4BC1-94A5-1D2AC3E1A7F1}">
      <dsp:nvSpPr>
        <dsp:cNvPr id="0" name=""/>
        <dsp:cNvSpPr/>
      </dsp:nvSpPr>
      <dsp:spPr>
        <a:xfrm>
          <a:off x="5412954" y="2000829"/>
          <a:ext cx="458599" cy="5364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900" kern="1200"/>
        </a:p>
      </dsp:txBody>
      <dsp:txXfrm>
        <a:off x="5412954" y="2108124"/>
        <a:ext cx="321019" cy="321884"/>
      </dsp:txXfrm>
    </dsp:sp>
    <dsp:sp modelId="{557C0DB4-30DA-4D36-AA65-55ED202CC549}">
      <dsp:nvSpPr>
        <dsp:cNvPr id="0" name=""/>
        <dsp:cNvSpPr/>
      </dsp:nvSpPr>
      <dsp:spPr>
        <a:xfrm>
          <a:off x="6061915" y="1620105"/>
          <a:ext cx="2163202" cy="1297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Fachgerechte Ausführung</a:t>
          </a:r>
        </a:p>
      </dsp:txBody>
      <dsp:txXfrm>
        <a:off x="6099930" y="1658120"/>
        <a:ext cx="2087172" cy="1221891"/>
      </dsp:txXfrm>
    </dsp:sp>
    <dsp:sp modelId="{5149024A-0401-400D-BEA6-445B2876AF2B}">
      <dsp:nvSpPr>
        <dsp:cNvPr id="0" name=""/>
        <dsp:cNvSpPr/>
      </dsp:nvSpPr>
      <dsp:spPr>
        <a:xfrm>
          <a:off x="8441438" y="2000829"/>
          <a:ext cx="458599" cy="5364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900" kern="1200"/>
        </a:p>
      </dsp:txBody>
      <dsp:txXfrm>
        <a:off x="8441438" y="2108124"/>
        <a:ext cx="321019" cy="321884"/>
      </dsp:txXfrm>
    </dsp:sp>
    <dsp:sp modelId="{D310353D-11E7-4686-85E6-AF9E9AE1ADD9}">
      <dsp:nvSpPr>
        <dsp:cNvPr id="0" name=""/>
        <dsp:cNvSpPr/>
      </dsp:nvSpPr>
      <dsp:spPr>
        <a:xfrm>
          <a:off x="9090399" y="1620105"/>
          <a:ext cx="2163202" cy="12979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Begleitung durch das Projekt</a:t>
          </a:r>
        </a:p>
      </dsp:txBody>
      <dsp:txXfrm>
        <a:off x="9128414" y="1658120"/>
        <a:ext cx="2087172" cy="12218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C38130-8BE6-431C-8F97-584441A4B1D6}">
      <dsp:nvSpPr>
        <dsp:cNvPr id="0" name=""/>
        <dsp:cNvSpPr/>
      </dsp:nvSpPr>
      <dsp:spPr>
        <a:xfrm>
          <a:off x="0" y="1068723"/>
          <a:ext cx="3105362" cy="2362473"/>
        </a:xfrm>
        <a:prstGeom prst="roundRect">
          <a:avLst>
            <a:gd name="adj" fmla="val 10000"/>
          </a:avLst>
        </a:prstGeom>
        <a:solidFill>
          <a:srgbClr val="CE2908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1" kern="1200" dirty="0">
              <a:latin typeface="Calibri"/>
              <a:ea typeface="+mn-ea"/>
              <a:cs typeface="+mn-cs"/>
            </a:rPr>
            <a:t>Kostenlose Erstberatung</a:t>
          </a:r>
        </a:p>
      </dsp:txBody>
      <dsp:txXfrm>
        <a:off x="69194" y="1137917"/>
        <a:ext cx="2966974" cy="2224085"/>
      </dsp:txXfrm>
    </dsp:sp>
    <dsp:sp modelId="{FB065070-F4B8-465A-A6ED-A094A740623F}">
      <dsp:nvSpPr>
        <dsp:cNvPr id="0" name=""/>
        <dsp:cNvSpPr/>
      </dsp:nvSpPr>
      <dsp:spPr>
        <a:xfrm rot="19900">
          <a:off x="3299769" y="2020636"/>
          <a:ext cx="412156" cy="4812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700" kern="1200"/>
        </a:p>
      </dsp:txBody>
      <dsp:txXfrm>
        <a:off x="3299770" y="2116530"/>
        <a:ext cx="288509" cy="288755"/>
      </dsp:txXfrm>
    </dsp:sp>
    <dsp:sp modelId="{85FBF54F-417D-4C10-B954-08A8D8079148}">
      <dsp:nvSpPr>
        <dsp:cNvPr id="0" name=""/>
        <dsp:cNvSpPr/>
      </dsp:nvSpPr>
      <dsp:spPr>
        <a:xfrm>
          <a:off x="3883003" y="1686898"/>
          <a:ext cx="1940560" cy="11643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Planung</a:t>
          </a:r>
        </a:p>
      </dsp:txBody>
      <dsp:txXfrm>
        <a:off x="3917105" y="1721000"/>
        <a:ext cx="1872356" cy="1096132"/>
      </dsp:txXfrm>
    </dsp:sp>
    <dsp:sp modelId="{792117D4-0992-4BC1-94A5-1D2AC3E1A7F1}">
      <dsp:nvSpPr>
        <dsp:cNvPr id="0" name=""/>
        <dsp:cNvSpPr/>
      </dsp:nvSpPr>
      <dsp:spPr>
        <a:xfrm>
          <a:off x="6017619" y="2028436"/>
          <a:ext cx="411398" cy="4812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700" kern="1200"/>
        </a:p>
      </dsp:txBody>
      <dsp:txXfrm>
        <a:off x="6017619" y="2124688"/>
        <a:ext cx="287979" cy="288755"/>
      </dsp:txXfrm>
    </dsp:sp>
    <dsp:sp modelId="{557C0DB4-30DA-4D36-AA65-55ED202CC549}">
      <dsp:nvSpPr>
        <dsp:cNvPr id="0" name=""/>
        <dsp:cNvSpPr/>
      </dsp:nvSpPr>
      <dsp:spPr>
        <a:xfrm>
          <a:off x="6599788" y="1686898"/>
          <a:ext cx="1940560" cy="11643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Fachgerechte Ausführung</a:t>
          </a:r>
        </a:p>
      </dsp:txBody>
      <dsp:txXfrm>
        <a:off x="6633890" y="1721000"/>
        <a:ext cx="1872356" cy="1096132"/>
      </dsp:txXfrm>
    </dsp:sp>
    <dsp:sp modelId="{5149024A-0401-400D-BEA6-445B2876AF2B}">
      <dsp:nvSpPr>
        <dsp:cNvPr id="0" name=""/>
        <dsp:cNvSpPr/>
      </dsp:nvSpPr>
      <dsp:spPr>
        <a:xfrm>
          <a:off x="8734404" y="2028436"/>
          <a:ext cx="411398" cy="4812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700" kern="1200"/>
        </a:p>
      </dsp:txBody>
      <dsp:txXfrm>
        <a:off x="8734404" y="2124688"/>
        <a:ext cx="287979" cy="288755"/>
      </dsp:txXfrm>
    </dsp:sp>
    <dsp:sp modelId="{D310353D-11E7-4686-85E6-AF9E9AE1ADD9}">
      <dsp:nvSpPr>
        <dsp:cNvPr id="0" name=""/>
        <dsp:cNvSpPr/>
      </dsp:nvSpPr>
      <dsp:spPr>
        <a:xfrm>
          <a:off x="9316573" y="1686898"/>
          <a:ext cx="1940560" cy="11643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Begleitung durch das Projekt</a:t>
          </a:r>
        </a:p>
      </dsp:txBody>
      <dsp:txXfrm>
        <a:off x="9350675" y="1721000"/>
        <a:ext cx="1872356" cy="10961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6962A-F9A1-469B-96C2-9C80F2A73655}">
      <dsp:nvSpPr>
        <dsp:cNvPr id="0" name=""/>
        <dsp:cNvSpPr/>
      </dsp:nvSpPr>
      <dsp:spPr>
        <a:xfrm>
          <a:off x="4566" y="2284632"/>
          <a:ext cx="1415668" cy="8494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1. Schritt</a:t>
          </a:r>
        </a:p>
      </dsp:txBody>
      <dsp:txXfrm>
        <a:off x="29444" y="2309510"/>
        <a:ext cx="1365912" cy="799645"/>
      </dsp:txXfrm>
    </dsp:sp>
    <dsp:sp modelId="{72F5B71F-8C1F-4824-B0FA-4A0306A3472C}">
      <dsp:nvSpPr>
        <dsp:cNvPr id="0" name=""/>
        <dsp:cNvSpPr/>
      </dsp:nvSpPr>
      <dsp:spPr>
        <a:xfrm>
          <a:off x="1561802" y="2533790"/>
          <a:ext cx="300121" cy="3510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500" kern="1200"/>
        </a:p>
      </dsp:txBody>
      <dsp:txXfrm>
        <a:off x="1561802" y="2604007"/>
        <a:ext cx="210085" cy="210651"/>
      </dsp:txXfrm>
    </dsp:sp>
    <dsp:sp modelId="{C19AFB25-0143-4656-B2AC-A40B02E06945}">
      <dsp:nvSpPr>
        <dsp:cNvPr id="0" name=""/>
        <dsp:cNvSpPr/>
      </dsp:nvSpPr>
      <dsp:spPr>
        <a:xfrm>
          <a:off x="1986502" y="2284632"/>
          <a:ext cx="1415668" cy="8494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2. Schritt</a:t>
          </a:r>
        </a:p>
      </dsp:txBody>
      <dsp:txXfrm>
        <a:off x="2011380" y="2309510"/>
        <a:ext cx="1365912" cy="799645"/>
      </dsp:txXfrm>
    </dsp:sp>
    <dsp:sp modelId="{6C118FB1-597F-46A7-BE74-931963951345}">
      <dsp:nvSpPr>
        <dsp:cNvPr id="0" name=""/>
        <dsp:cNvSpPr/>
      </dsp:nvSpPr>
      <dsp:spPr>
        <a:xfrm>
          <a:off x="3543738" y="2533790"/>
          <a:ext cx="300121" cy="3510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500" kern="1200"/>
        </a:p>
      </dsp:txBody>
      <dsp:txXfrm>
        <a:off x="3543738" y="2604007"/>
        <a:ext cx="210085" cy="210651"/>
      </dsp:txXfrm>
    </dsp:sp>
    <dsp:sp modelId="{18A62B75-25D5-49BE-A13B-AA72DF14F5C2}">
      <dsp:nvSpPr>
        <dsp:cNvPr id="0" name=""/>
        <dsp:cNvSpPr/>
      </dsp:nvSpPr>
      <dsp:spPr>
        <a:xfrm>
          <a:off x="3968439" y="2284632"/>
          <a:ext cx="1415668" cy="84940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3. Schritt</a:t>
          </a:r>
        </a:p>
      </dsp:txBody>
      <dsp:txXfrm>
        <a:off x="3993317" y="2309510"/>
        <a:ext cx="1365912" cy="799645"/>
      </dsp:txXfrm>
    </dsp:sp>
    <dsp:sp modelId="{4356C774-C721-4602-B8F9-D9C489448581}">
      <dsp:nvSpPr>
        <dsp:cNvPr id="0" name=""/>
        <dsp:cNvSpPr/>
      </dsp:nvSpPr>
      <dsp:spPr>
        <a:xfrm>
          <a:off x="5525674" y="2533790"/>
          <a:ext cx="300121" cy="3510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500" kern="1200"/>
        </a:p>
      </dsp:txBody>
      <dsp:txXfrm>
        <a:off x="5525674" y="2604007"/>
        <a:ext cx="210085" cy="210651"/>
      </dsp:txXfrm>
    </dsp:sp>
    <dsp:sp modelId="{ED485CD2-215F-4E07-BA3B-EA3BC55FBF41}">
      <dsp:nvSpPr>
        <dsp:cNvPr id="0" name=""/>
        <dsp:cNvSpPr/>
      </dsp:nvSpPr>
      <dsp:spPr>
        <a:xfrm>
          <a:off x="5950375" y="2284632"/>
          <a:ext cx="1415668" cy="849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4. Schritt</a:t>
          </a:r>
        </a:p>
      </dsp:txBody>
      <dsp:txXfrm>
        <a:off x="5975253" y="2309510"/>
        <a:ext cx="1365912" cy="799645"/>
      </dsp:txXfrm>
    </dsp:sp>
    <dsp:sp modelId="{1DC0D793-FB17-4112-A240-804D1160049C}">
      <dsp:nvSpPr>
        <dsp:cNvPr id="0" name=""/>
        <dsp:cNvSpPr/>
      </dsp:nvSpPr>
      <dsp:spPr>
        <a:xfrm>
          <a:off x="7507610" y="2533790"/>
          <a:ext cx="300121" cy="3510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500" kern="1200"/>
        </a:p>
      </dsp:txBody>
      <dsp:txXfrm>
        <a:off x="7507610" y="2604007"/>
        <a:ext cx="210085" cy="210651"/>
      </dsp:txXfrm>
    </dsp:sp>
    <dsp:sp modelId="{C1D62454-796A-458B-8414-8F5EA1EB5134}">
      <dsp:nvSpPr>
        <dsp:cNvPr id="0" name=""/>
        <dsp:cNvSpPr/>
      </dsp:nvSpPr>
      <dsp:spPr>
        <a:xfrm>
          <a:off x="7932311" y="2284632"/>
          <a:ext cx="1415668" cy="84940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5. Schritt</a:t>
          </a:r>
        </a:p>
      </dsp:txBody>
      <dsp:txXfrm>
        <a:off x="7957189" y="2309510"/>
        <a:ext cx="1365912" cy="7996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60BFF-66E0-49C4-98A2-7E20614D9D52}">
      <dsp:nvSpPr>
        <dsp:cNvPr id="0" name=""/>
        <dsp:cNvSpPr/>
      </dsp:nvSpPr>
      <dsp:spPr>
        <a:xfrm>
          <a:off x="4588953" y="634401"/>
          <a:ext cx="208679" cy="681744"/>
        </a:xfrm>
        <a:custGeom>
          <a:avLst/>
          <a:gdLst/>
          <a:ahLst/>
          <a:cxnLst/>
          <a:rect l="0" t="0" r="0" b="0"/>
          <a:pathLst>
            <a:path>
              <a:moveTo>
                <a:pt x="208679" y="0"/>
              </a:moveTo>
              <a:lnTo>
                <a:pt x="208679" y="681744"/>
              </a:lnTo>
              <a:lnTo>
                <a:pt x="0" y="6817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B9D181-80F6-4005-AC69-74FB6476FBF7}">
      <dsp:nvSpPr>
        <dsp:cNvPr id="0" name=""/>
        <dsp:cNvSpPr/>
      </dsp:nvSpPr>
      <dsp:spPr>
        <a:xfrm>
          <a:off x="4797633" y="634401"/>
          <a:ext cx="2458602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5895"/>
              </a:lnTo>
              <a:lnTo>
                <a:pt x="2458602" y="1215895"/>
              </a:lnTo>
              <a:lnTo>
                <a:pt x="2458602" y="13634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081464-279A-49BF-882E-44006C9F4197}">
      <dsp:nvSpPr>
        <dsp:cNvPr id="0" name=""/>
        <dsp:cNvSpPr/>
      </dsp:nvSpPr>
      <dsp:spPr>
        <a:xfrm>
          <a:off x="4797633" y="634401"/>
          <a:ext cx="819534" cy="1363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5895"/>
              </a:lnTo>
              <a:lnTo>
                <a:pt x="819534" y="1215895"/>
              </a:lnTo>
              <a:lnTo>
                <a:pt x="819534" y="13634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CE026-B7E8-4BA5-857B-B8D24123940D}">
      <dsp:nvSpPr>
        <dsp:cNvPr id="0" name=""/>
        <dsp:cNvSpPr/>
      </dsp:nvSpPr>
      <dsp:spPr>
        <a:xfrm>
          <a:off x="3978098" y="634401"/>
          <a:ext cx="819534" cy="1363489"/>
        </a:xfrm>
        <a:custGeom>
          <a:avLst/>
          <a:gdLst/>
          <a:ahLst/>
          <a:cxnLst/>
          <a:rect l="0" t="0" r="0" b="0"/>
          <a:pathLst>
            <a:path>
              <a:moveTo>
                <a:pt x="819534" y="0"/>
              </a:moveTo>
              <a:lnTo>
                <a:pt x="819534" y="1215895"/>
              </a:lnTo>
              <a:lnTo>
                <a:pt x="0" y="1215895"/>
              </a:lnTo>
              <a:lnTo>
                <a:pt x="0" y="13634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56C56F-8AA0-45E2-A862-AF8A2D1C4258}">
      <dsp:nvSpPr>
        <dsp:cNvPr id="0" name=""/>
        <dsp:cNvSpPr/>
      </dsp:nvSpPr>
      <dsp:spPr>
        <a:xfrm>
          <a:off x="1850346" y="2630438"/>
          <a:ext cx="213799" cy="2677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7781"/>
              </a:lnTo>
              <a:lnTo>
                <a:pt x="213799" y="267778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E8405-FA33-446F-A338-67DB95E3FF69}">
      <dsp:nvSpPr>
        <dsp:cNvPr id="0" name=""/>
        <dsp:cNvSpPr/>
      </dsp:nvSpPr>
      <dsp:spPr>
        <a:xfrm>
          <a:off x="1850346" y="2630438"/>
          <a:ext cx="213799" cy="1679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9763"/>
              </a:lnTo>
              <a:lnTo>
                <a:pt x="213799" y="167976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42A0A9-F718-4DD1-913F-C4133C1CBD0C}">
      <dsp:nvSpPr>
        <dsp:cNvPr id="0" name=""/>
        <dsp:cNvSpPr/>
      </dsp:nvSpPr>
      <dsp:spPr>
        <a:xfrm>
          <a:off x="1850346" y="2630438"/>
          <a:ext cx="213799" cy="681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1744"/>
              </a:lnTo>
              <a:lnTo>
                <a:pt x="213799" y="68174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0B36F-7951-43D4-A553-180B9F59238B}">
      <dsp:nvSpPr>
        <dsp:cNvPr id="0" name=""/>
        <dsp:cNvSpPr/>
      </dsp:nvSpPr>
      <dsp:spPr>
        <a:xfrm>
          <a:off x="2339030" y="634401"/>
          <a:ext cx="2458602" cy="1363489"/>
        </a:xfrm>
        <a:custGeom>
          <a:avLst/>
          <a:gdLst/>
          <a:ahLst/>
          <a:cxnLst/>
          <a:rect l="0" t="0" r="0" b="0"/>
          <a:pathLst>
            <a:path>
              <a:moveTo>
                <a:pt x="2458602" y="0"/>
              </a:moveTo>
              <a:lnTo>
                <a:pt x="2458602" y="1215895"/>
              </a:lnTo>
              <a:lnTo>
                <a:pt x="0" y="1215895"/>
              </a:lnTo>
              <a:lnTo>
                <a:pt x="0" y="13634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61B394-C551-4176-8F0C-28B1491379B7}">
      <dsp:nvSpPr>
        <dsp:cNvPr id="0" name=""/>
        <dsp:cNvSpPr/>
      </dsp:nvSpPr>
      <dsp:spPr>
        <a:xfrm>
          <a:off x="4186778" y="1854"/>
          <a:ext cx="1221709" cy="632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925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Dr. Sven </a:t>
          </a:r>
          <a:r>
            <a:rPr lang="de-DE" sz="1700" kern="1200" dirty="0" err="1"/>
            <a:t>Baumholtz</a:t>
          </a:r>
          <a:endParaRPr lang="de-DE" sz="1700" kern="1200" dirty="0"/>
        </a:p>
      </dsp:txBody>
      <dsp:txXfrm>
        <a:off x="4186778" y="1854"/>
        <a:ext cx="1221709" cy="632546"/>
      </dsp:txXfrm>
    </dsp:sp>
    <dsp:sp modelId="{46C27104-40CE-42E6-8AC4-8E4CE518398B}">
      <dsp:nvSpPr>
        <dsp:cNvPr id="0" name=""/>
        <dsp:cNvSpPr/>
      </dsp:nvSpPr>
      <dsp:spPr>
        <a:xfrm>
          <a:off x="4431120" y="493835"/>
          <a:ext cx="1099538" cy="210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Geschäftsführer</a:t>
          </a:r>
        </a:p>
      </dsp:txBody>
      <dsp:txXfrm>
        <a:off x="4431120" y="493835"/>
        <a:ext cx="1099538" cy="210848"/>
      </dsp:txXfrm>
    </dsp:sp>
    <dsp:sp modelId="{BCD9E32F-7080-49CD-92E6-89D0213731F7}">
      <dsp:nvSpPr>
        <dsp:cNvPr id="0" name=""/>
        <dsp:cNvSpPr/>
      </dsp:nvSpPr>
      <dsp:spPr>
        <a:xfrm>
          <a:off x="1728175" y="1997891"/>
          <a:ext cx="1221709" cy="632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925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Fred Hagel</a:t>
          </a:r>
        </a:p>
      </dsp:txBody>
      <dsp:txXfrm>
        <a:off x="1728175" y="1997891"/>
        <a:ext cx="1221709" cy="632546"/>
      </dsp:txXfrm>
    </dsp:sp>
    <dsp:sp modelId="{0B151F42-2400-4391-9AD3-34E064055DF5}">
      <dsp:nvSpPr>
        <dsp:cNvPr id="0" name=""/>
        <dsp:cNvSpPr/>
      </dsp:nvSpPr>
      <dsp:spPr>
        <a:xfrm>
          <a:off x="1972517" y="2489872"/>
          <a:ext cx="1099538" cy="210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/>
            <a:t>Leiter Außendienst</a:t>
          </a:r>
        </a:p>
      </dsp:txBody>
      <dsp:txXfrm>
        <a:off x="1972517" y="2489872"/>
        <a:ext cx="1099538" cy="210848"/>
      </dsp:txXfrm>
    </dsp:sp>
    <dsp:sp modelId="{19672391-A68A-4B70-ABE7-DE687B41D2D6}">
      <dsp:nvSpPr>
        <dsp:cNvPr id="0" name=""/>
        <dsp:cNvSpPr/>
      </dsp:nvSpPr>
      <dsp:spPr>
        <a:xfrm>
          <a:off x="2064145" y="2995909"/>
          <a:ext cx="1221709" cy="632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925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Wolfgang Moser</a:t>
          </a:r>
        </a:p>
      </dsp:txBody>
      <dsp:txXfrm>
        <a:off x="2064145" y="2995909"/>
        <a:ext cx="1221709" cy="632546"/>
      </dsp:txXfrm>
    </dsp:sp>
    <dsp:sp modelId="{B17350F7-542F-4256-874C-2D160AB52747}">
      <dsp:nvSpPr>
        <dsp:cNvPr id="0" name=""/>
        <dsp:cNvSpPr/>
      </dsp:nvSpPr>
      <dsp:spPr>
        <a:xfrm>
          <a:off x="2308487" y="3487890"/>
          <a:ext cx="1099538" cy="210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300" kern="1200"/>
        </a:p>
      </dsp:txBody>
      <dsp:txXfrm>
        <a:off x="2308487" y="3487890"/>
        <a:ext cx="1099538" cy="210848"/>
      </dsp:txXfrm>
    </dsp:sp>
    <dsp:sp modelId="{ED0EC4A5-D560-4E75-8133-A74DFE828EEF}">
      <dsp:nvSpPr>
        <dsp:cNvPr id="0" name=""/>
        <dsp:cNvSpPr/>
      </dsp:nvSpPr>
      <dsp:spPr>
        <a:xfrm>
          <a:off x="2064145" y="3993928"/>
          <a:ext cx="1221709" cy="632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925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Horst Amsel</a:t>
          </a:r>
        </a:p>
      </dsp:txBody>
      <dsp:txXfrm>
        <a:off x="2064145" y="3993928"/>
        <a:ext cx="1221709" cy="632546"/>
      </dsp:txXfrm>
    </dsp:sp>
    <dsp:sp modelId="{94B2DE85-35BD-44F9-B8D8-5B9D5F5430A0}">
      <dsp:nvSpPr>
        <dsp:cNvPr id="0" name=""/>
        <dsp:cNvSpPr/>
      </dsp:nvSpPr>
      <dsp:spPr>
        <a:xfrm>
          <a:off x="2308487" y="4485908"/>
          <a:ext cx="1099538" cy="210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300" kern="1200"/>
        </a:p>
      </dsp:txBody>
      <dsp:txXfrm>
        <a:off x="2308487" y="4485908"/>
        <a:ext cx="1099538" cy="210848"/>
      </dsp:txXfrm>
    </dsp:sp>
    <dsp:sp modelId="{89CC131A-B6AF-4A28-822B-007AFC9590D5}">
      <dsp:nvSpPr>
        <dsp:cNvPr id="0" name=""/>
        <dsp:cNvSpPr/>
      </dsp:nvSpPr>
      <dsp:spPr>
        <a:xfrm>
          <a:off x="2064145" y="4991946"/>
          <a:ext cx="1221709" cy="632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925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Sabine Reibach</a:t>
          </a:r>
        </a:p>
      </dsp:txBody>
      <dsp:txXfrm>
        <a:off x="2064145" y="4991946"/>
        <a:ext cx="1221709" cy="632546"/>
      </dsp:txXfrm>
    </dsp:sp>
    <dsp:sp modelId="{7602A6C6-82DE-462C-96DC-5A8A3BE27F61}">
      <dsp:nvSpPr>
        <dsp:cNvPr id="0" name=""/>
        <dsp:cNvSpPr/>
      </dsp:nvSpPr>
      <dsp:spPr>
        <a:xfrm>
          <a:off x="2308487" y="5483927"/>
          <a:ext cx="1099538" cy="210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300" kern="1200"/>
        </a:p>
      </dsp:txBody>
      <dsp:txXfrm>
        <a:off x="2308487" y="5483927"/>
        <a:ext cx="1099538" cy="210848"/>
      </dsp:txXfrm>
    </dsp:sp>
    <dsp:sp modelId="{64DBFC27-1EC0-4C2F-95A0-E7DEC901EF6E}">
      <dsp:nvSpPr>
        <dsp:cNvPr id="0" name=""/>
        <dsp:cNvSpPr/>
      </dsp:nvSpPr>
      <dsp:spPr>
        <a:xfrm>
          <a:off x="3367244" y="1997891"/>
          <a:ext cx="1221709" cy="632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925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Dr. Peter Kleiber</a:t>
          </a:r>
        </a:p>
      </dsp:txBody>
      <dsp:txXfrm>
        <a:off x="3367244" y="1997891"/>
        <a:ext cx="1221709" cy="632546"/>
      </dsp:txXfrm>
    </dsp:sp>
    <dsp:sp modelId="{B792D4C5-22A9-4F27-ADE5-22983FD3A3D9}">
      <dsp:nvSpPr>
        <dsp:cNvPr id="0" name=""/>
        <dsp:cNvSpPr/>
      </dsp:nvSpPr>
      <dsp:spPr>
        <a:xfrm>
          <a:off x="3611586" y="2489872"/>
          <a:ext cx="1099538" cy="210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4445" rIns="17780" bIns="4445" numCol="1" spcCol="1270" anchor="ctr" anchorCtr="0">
          <a:noAutofit/>
        </a:bodyPr>
        <a:lstStyle/>
        <a:p>
          <a:pPr marL="0" lvl="0" indent="0" algn="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700" kern="1200" dirty="0"/>
            <a:t>Forschung und Entwicklung</a:t>
          </a:r>
        </a:p>
      </dsp:txBody>
      <dsp:txXfrm>
        <a:off x="3611586" y="2489872"/>
        <a:ext cx="1099538" cy="210848"/>
      </dsp:txXfrm>
    </dsp:sp>
    <dsp:sp modelId="{73626E2A-1462-411E-AAC3-650B9616E5F6}">
      <dsp:nvSpPr>
        <dsp:cNvPr id="0" name=""/>
        <dsp:cNvSpPr/>
      </dsp:nvSpPr>
      <dsp:spPr>
        <a:xfrm>
          <a:off x="5006312" y="1997891"/>
          <a:ext cx="1221709" cy="632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925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Sandra Paul</a:t>
          </a:r>
        </a:p>
      </dsp:txBody>
      <dsp:txXfrm>
        <a:off x="5006312" y="1997891"/>
        <a:ext cx="1221709" cy="632546"/>
      </dsp:txXfrm>
    </dsp:sp>
    <dsp:sp modelId="{52A6F52C-0D80-4032-BCC4-EA787D6CE0C6}">
      <dsp:nvSpPr>
        <dsp:cNvPr id="0" name=""/>
        <dsp:cNvSpPr/>
      </dsp:nvSpPr>
      <dsp:spPr>
        <a:xfrm>
          <a:off x="5250654" y="2489872"/>
          <a:ext cx="1099538" cy="210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/>
            <a:t>Produktionsleiterin</a:t>
          </a:r>
        </a:p>
      </dsp:txBody>
      <dsp:txXfrm>
        <a:off x="5250654" y="2489872"/>
        <a:ext cx="1099538" cy="210848"/>
      </dsp:txXfrm>
    </dsp:sp>
    <dsp:sp modelId="{2025153A-03E5-426C-B58A-BD16BE56C9D5}">
      <dsp:nvSpPr>
        <dsp:cNvPr id="0" name=""/>
        <dsp:cNvSpPr/>
      </dsp:nvSpPr>
      <dsp:spPr>
        <a:xfrm>
          <a:off x="6645381" y="1997891"/>
          <a:ext cx="1221709" cy="632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925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Thomas Kabelschacht</a:t>
          </a:r>
        </a:p>
      </dsp:txBody>
      <dsp:txXfrm>
        <a:off x="6645381" y="1997891"/>
        <a:ext cx="1221709" cy="632546"/>
      </dsp:txXfrm>
    </dsp:sp>
    <dsp:sp modelId="{A6608AFB-A1D6-4EB3-842F-AC4B4246AFC8}">
      <dsp:nvSpPr>
        <dsp:cNvPr id="0" name=""/>
        <dsp:cNvSpPr/>
      </dsp:nvSpPr>
      <dsp:spPr>
        <a:xfrm>
          <a:off x="6889722" y="2489872"/>
          <a:ext cx="1099538" cy="210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IT-Abteilung</a:t>
          </a:r>
        </a:p>
      </dsp:txBody>
      <dsp:txXfrm>
        <a:off x="6889722" y="2489872"/>
        <a:ext cx="1099538" cy="210848"/>
      </dsp:txXfrm>
    </dsp:sp>
    <dsp:sp modelId="{2C418DD6-0DB1-4333-8519-DD6C4A38E433}">
      <dsp:nvSpPr>
        <dsp:cNvPr id="0" name=""/>
        <dsp:cNvSpPr/>
      </dsp:nvSpPr>
      <dsp:spPr>
        <a:xfrm>
          <a:off x="3367244" y="999873"/>
          <a:ext cx="1221709" cy="632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89259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Anja Moser</a:t>
          </a:r>
        </a:p>
      </dsp:txBody>
      <dsp:txXfrm>
        <a:off x="3367244" y="999873"/>
        <a:ext cx="1221709" cy="632546"/>
      </dsp:txXfrm>
    </dsp:sp>
    <dsp:sp modelId="{2FCE0BD9-34BD-40A4-BE76-672ECDDA5E7E}">
      <dsp:nvSpPr>
        <dsp:cNvPr id="0" name=""/>
        <dsp:cNvSpPr/>
      </dsp:nvSpPr>
      <dsp:spPr>
        <a:xfrm>
          <a:off x="3611586" y="1491854"/>
          <a:ext cx="1099538" cy="210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Assistentin</a:t>
          </a:r>
        </a:p>
      </dsp:txBody>
      <dsp:txXfrm>
        <a:off x="3611586" y="1491854"/>
        <a:ext cx="1099538" cy="21084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F1F502-7F16-44F6-B41D-89DF5658B870}">
      <dsp:nvSpPr>
        <dsp:cNvPr id="0" name=""/>
        <dsp:cNvSpPr/>
      </dsp:nvSpPr>
      <dsp:spPr>
        <a:xfrm>
          <a:off x="2325587" y="4275862"/>
          <a:ext cx="111082" cy="1110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5C67B9-87C7-49F1-9117-E0553DFB8A29}">
      <dsp:nvSpPr>
        <dsp:cNvPr id="0" name=""/>
        <dsp:cNvSpPr/>
      </dsp:nvSpPr>
      <dsp:spPr>
        <a:xfrm>
          <a:off x="2078146" y="4388691"/>
          <a:ext cx="111082" cy="111082"/>
        </a:xfrm>
        <a:prstGeom prst="ellipse">
          <a:avLst/>
        </a:prstGeom>
        <a:solidFill>
          <a:schemeClr val="accent2">
            <a:hueOff val="-121280"/>
            <a:satOff val="-6994"/>
            <a:lumOff val="719"/>
            <a:alphaOff val="0"/>
          </a:schemeClr>
        </a:solidFill>
        <a:ln w="12700" cap="flat" cmpd="sng" algn="ctr">
          <a:solidFill>
            <a:schemeClr val="accent2">
              <a:hueOff val="-121280"/>
              <a:satOff val="-6994"/>
              <a:lumOff val="71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C6742-ECCE-41E9-BFC5-6B2379651C7E}">
      <dsp:nvSpPr>
        <dsp:cNvPr id="0" name=""/>
        <dsp:cNvSpPr/>
      </dsp:nvSpPr>
      <dsp:spPr>
        <a:xfrm>
          <a:off x="1823387" y="4481579"/>
          <a:ext cx="111082" cy="111082"/>
        </a:xfrm>
        <a:prstGeom prst="ellipse">
          <a:avLst/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 w="12700" cap="flat" cmpd="sng" algn="ctr">
          <a:solidFill>
            <a:schemeClr val="accent2">
              <a:hueOff val="-242561"/>
              <a:satOff val="-13988"/>
              <a:lumOff val="143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00425B-CA1D-4114-AC62-507AEC7982D0}">
      <dsp:nvSpPr>
        <dsp:cNvPr id="0" name=""/>
        <dsp:cNvSpPr/>
      </dsp:nvSpPr>
      <dsp:spPr>
        <a:xfrm>
          <a:off x="1561311" y="4553999"/>
          <a:ext cx="111082" cy="111082"/>
        </a:xfrm>
        <a:prstGeom prst="ellipse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8107F0-CED3-4A1A-84ED-18B04638FA0B}">
      <dsp:nvSpPr>
        <dsp:cNvPr id="0" name=""/>
        <dsp:cNvSpPr/>
      </dsp:nvSpPr>
      <dsp:spPr>
        <a:xfrm>
          <a:off x="3482312" y="3333347"/>
          <a:ext cx="111082" cy="111082"/>
        </a:xfrm>
        <a:prstGeom prst="ellipse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DFA33-75E1-41AD-819D-25C93FC3C503}">
      <dsp:nvSpPr>
        <dsp:cNvPr id="0" name=""/>
        <dsp:cNvSpPr/>
      </dsp:nvSpPr>
      <dsp:spPr>
        <a:xfrm>
          <a:off x="4142157" y="1950535"/>
          <a:ext cx="111082" cy="111082"/>
        </a:xfrm>
        <a:prstGeom prst="ellipse">
          <a:avLst/>
        </a:prstGeom>
        <a:solidFill>
          <a:schemeClr val="accent2">
            <a:hueOff val="-606401"/>
            <a:satOff val="-34970"/>
            <a:lumOff val="3595"/>
            <a:alphaOff val="0"/>
          </a:schemeClr>
        </a:solidFill>
        <a:ln w="12700" cap="flat" cmpd="sng" algn="ctr">
          <a:solidFill>
            <a:schemeClr val="accent2">
              <a:hueOff val="-606401"/>
              <a:satOff val="-34970"/>
              <a:lumOff val="35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DC267-8C6D-4528-9BD1-03642252747F}">
      <dsp:nvSpPr>
        <dsp:cNvPr id="0" name=""/>
        <dsp:cNvSpPr/>
      </dsp:nvSpPr>
      <dsp:spPr>
        <a:xfrm>
          <a:off x="3963892" y="225039"/>
          <a:ext cx="111082" cy="111082"/>
        </a:xfrm>
        <a:prstGeom prst="ellips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91FC99-27FD-4C4F-AA26-5C329B4140D9}">
      <dsp:nvSpPr>
        <dsp:cNvPr id="0" name=""/>
        <dsp:cNvSpPr/>
      </dsp:nvSpPr>
      <dsp:spPr>
        <a:xfrm>
          <a:off x="4122202" y="112734"/>
          <a:ext cx="111082" cy="111082"/>
        </a:xfrm>
        <a:prstGeom prst="ellipse">
          <a:avLst/>
        </a:prstGeom>
        <a:solidFill>
          <a:schemeClr val="accent2">
            <a:hueOff val="-848962"/>
            <a:satOff val="-48958"/>
            <a:lumOff val="5033"/>
            <a:alphaOff val="0"/>
          </a:schemeClr>
        </a:solidFill>
        <a:ln w="12700" cap="flat" cmpd="sng" algn="ctr">
          <a:solidFill>
            <a:schemeClr val="accent2">
              <a:hueOff val="-848962"/>
              <a:satOff val="-48958"/>
              <a:lumOff val="503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85C85F-A7A2-490A-B9F5-FD157BFEFCF2}">
      <dsp:nvSpPr>
        <dsp:cNvPr id="0" name=""/>
        <dsp:cNvSpPr/>
      </dsp:nvSpPr>
      <dsp:spPr>
        <a:xfrm>
          <a:off x="4280511" y="430"/>
          <a:ext cx="111082" cy="111082"/>
        </a:xfrm>
        <a:prstGeom prst="ellips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2F527D-12EF-4B1E-B0B3-086AA9BA6662}">
      <dsp:nvSpPr>
        <dsp:cNvPr id="0" name=""/>
        <dsp:cNvSpPr/>
      </dsp:nvSpPr>
      <dsp:spPr>
        <a:xfrm>
          <a:off x="4438821" y="112734"/>
          <a:ext cx="111082" cy="111082"/>
        </a:xfrm>
        <a:prstGeom prst="ellipse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84587E-AC90-4182-9F70-7EAC656D3ABF}">
      <dsp:nvSpPr>
        <dsp:cNvPr id="0" name=""/>
        <dsp:cNvSpPr/>
      </dsp:nvSpPr>
      <dsp:spPr>
        <a:xfrm>
          <a:off x="4597796" y="225039"/>
          <a:ext cx="111082" cy="111082"/>
        </a:xfrm>
        <a:prstGeom prst="ellipse">
          <a:avLst/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 w="12700" cap="flat" cmpd="sng" algn="ctr">
          <a:solidFill>
            <a:schemeClr val="accent2">
              <a:hueOff val="-1212803"/>
              <a:satOff val="-69940"/>
              <a:lumOff val="71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1C8EA2-AAF0-4F25-AABC-D6756CF0D168}">
      <dsp:nvSpPr>
        <dsp:cNvPr id="0" name=""/>
        <dsp:cNvSpPr/>
      </dsp:nvSpPr>
      <dsp:spPr>
        <a:xfrm>
          <a:off x="4280511" y="237633"/>
          <a:ext cx="111082" cy="111082"/>
        </a:xfrm>
        <a:prstGeom prst="ellipse">
          <a:avLst/>
        </a:prstGeom>
        <a:solidFill>
          <a:schemeClr val="accent2">
            <a:hueOff val="-1334083"/>
            <a:satOff val="-76934"/>
            <a:lumOff val="7909"/>
            <a:alphaOff val="0"/>
          </a:schemeClr>
        </a:solidFill>
        <a:ln w="12700" cap="flat" cmpd="sng" algn="ctr">
          <a:solidFill>
            <a:schemeClr val="accent2">
              <a:hueOff val="-1334083"/>
              <a:satOff val="-76934"/>
              <a:lumOff val="79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6BCD58-72F5-4162-B133-78BBBBCBA79A}">
      <dsp:nvSpPr>
        <dsp:cNvPr id="0" name=""/>
        <dsp:cNvSpPr/>
      </dsp:nvSpPr>
      <dsp:spPr>
        <a:xfrm>
          <a:off x="4280511" y="474837"/>
          <a:ext cx="111082" cy="111082"/>
        </a:xfrm>
        <a:prstGeom prst="ellips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87018-511C-4E7D-AA67-9536A7011885}">
      <dsp:nvSpPr>
        <dsp:cNvPr id="0" name=""/>
        <dsp:cNvSpPr/>
      </dsp:nvSpPr>
      <dsp:spPr>
        <a:xfrm>
          <a:off x="927740" y="4776947"/>
          <a:ext cx="2391273" cy="64128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6153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Onlinebestellung</a:t>
          </a:r>
        </a:p>
      </dsp:txBody>
      <dsp:txXfrm>
        <a:off x="959045" y="4808252"/>
        <a:ext cx="2328663" cy="578678"/>
      </dsp:txXfrm>
    </dsp:sp>
    <dsp:sp modelId="{F29D05A4-2ED0-4C3D-94E5-2FC5D7E04ACF}">
      <dsp:nvSpPr>
        <dsp:cNvPr id="0" name=""/>
        <dsp:cNvSpPr/>
      </dsp:nvSpPr>
      <dsp:spPr>
        <a:xfrm>
          <a:off x="264902" y="4147991"/>
          <a:ext cx="1108832" cy="1108873"/>
        </a:xfrm>
        <a:prstGeom prst="ellipse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accent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0ABE9-74AB-4B7A-A907-660E335C1F5E}">
      <dsp:nvSpPr>
        <dsp:cNvPr id="0" name=""/>
        <dsp:cNvSpPr/>
      </dsp:nvSpPr>
      <dsp:spPr>
        <a:xfrm>
          <a:off x="3074232" y="4002888"/>
          <a:ext cx="2391273" cy="641288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6153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Warenkorb</a:t>
          </a:r>
        </a:p>
      </dsp:txBody>
      <dsp:txXfrm>
        <a:off x="3105537" y="4034193"/>
        <a:ext cx="2328663" cy="578678"/>
      </dsp:txXfrm>
    </dsp:sp>
    <dsp:sp modelId="{FEF85E83-DED5-4C8E-874F-4340ED32A588}">
      <dsp:nvSpPr>
        <dsp:cNvPr id="0" name=""/>
        <dsp:cNvSpPr/>
      </dsp:nvSpPr>
      <dsp:spPr>
        <a:xfrm>
          <a:off x="2411394" y="3373932"/>
          <a:ext cx="1108832" cy="1108873"/>
        </a:xfrm>
        <a:prstGeom prst="ellipse">
          <a:avLst/>
        </a:prstGeom>
        <a:blipFill>
          <a:blip xmlns:r="http://schemas.openxmlformats.org/officeDocument/2006/relationships" r:embed="rId3">
            <a:duotone>
              <a:schemeClr val="accent2">
                <a:hueOff val="-293554"/>
                <a:satOff val="-25390"/>
                <a:lumOff val="-254"/>
                <a:alphaOff val="0"/>
                <a:shade val="20000"/>
                <a:satMod val="200000"/>
              </a:schemeClr>
              <a:schemeClr val="accent2">
                <a:hueOff val="-293554"/>
                <a:satOff val="-25390"/>
                <a:lumOff val="-254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A0FB9E-DFF3-43AF-97FF-5EA9DF634B0F}">
      <dsp:nvSpPr>
        <dsp:cNvPr id="0" name=""/>
        <dsp:cNvSpPr/>
      </dsp:nvSpPr>
      <dsp:spPr>
        <a:xfrm>
          <a:off x="3988171" y="2782235"/>
          <a:ext cx="2391273" cy="641288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6153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Bearbeitung</a:t>
          </a:r>
        </a:p>
      </dsp:txBody>
      <dsp:txXfrm>
        <a:off x="4019476" y="2813540"/>
        <a:ext cx="2328663" cy="578678"/>
      </dsp:txXfrm>
    </dsp:sp>
    <dsp:sp modelId="{D350366E-EF34-47CA-9C23-226829383373}">
      <dsp:nvSpPr>
        <dsp:cNvPr id="0" name=""/>
        <dsp:cNvSpPr/>
      </dsp:nvSpPr>
      <dsp:spPr>
        <a:xfrm>
          <a:off x="3325333" y="2153279"/>
          <a:ext cx="1108832" cy="1108873"/>
        </a:xfrm>
        <a:prstGeom prst="ellipse">
          <a:avLst/>
        </a:prstGeom>
        <a:blipFill>
          <a:blip xmlns:r="http://schemas.openxmlformats.org/officeDocument/2006/relationships" r:embed="rId5">
            <a:duotone>
              <a:schemeClr val="accent2">
                <a:hueOff val="-587108"/>
                <a:satOff val="-50780"/>
                <a:lumOff val="-508"/>
                <a:alphaOff val="0"/>
                <a:shade val="20000"/>
                <a:satMod val="200000"/>
              </a:schemeClr>
              <a:schemeClr val="accent2">
                <a:hueOff val="-587108"/>
                <a:satOff val="-50780"/>
                <a:lumOff val="-508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A48093-ED0F-4976-A83F-06E3C317BA91}">
      <dsp:nvSpPr>
        <dsp:cNvPr id="0" name=""/>
        <dsp:cNvSpPr/>
      </dsp:nvSpPr>
      <dsp:spPr>
        <a:xfrm>
          <a:off x="4389266" y="1328053"/>
          <a:ext cx="2215234" cy="641288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6153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Auslieferung</a:t>
          </a:r>
        </a:p>
      </dsp:txBody>
      <dsp:txXfrm>
        <a:off x="4420571" y="1359358"/>
        <a:ext cx="2152624" cy="578678"/>
      </dsp:txXfrm>
    </dsp:sp>
    <dsp:sp modelId="{27255BB9-6213-46B2-86D4-1F17A8402204}">
      <dsp:nvSpPr>
        <dsp:cNvPr id="0" name=""/>
        <dsp:cNvSpPr/>
      </dsp:nvSpPr>
      <dsp:spPr>
        <a:xfrm>
          <a:off x="3726428" y="699097"/>
          <a:ext cx="1108832" cy="1108873"/>
        </a:xfrm>
        <a:prstGeom prst="ellipse">
          <a:avLst/>
        </a:prstGeom>
        <a:blipFill>
          <a:blip xmlns:r="http://schemas.openxmlformats.org/officeDocument/2006/relationships" r:embed="rId7">
            <a:duotone>
              <a:schemeClr val="accent2">
                <a:hueOff val="-880662"/>
                <a:satOff val="-76170"/>
                <a:lumOff val="-762"/>
                <a:alphaOff val="0"/>
                <a:shade val="20000"/>
                <a:satMod val="200000"/>
              </a:schemeClr>
              <a:schemeClr val="accent2">
                <a:hueOff val="-880662"/>
                <a:satOff val="-76170"/>
                <a:lumOff val="-762"/>
                <a:alphaOff val="0"/>
                <a:tint val="12000"/>
                <a:satMod val="190000"/>
              </a:schemeClr>
            </a:duotone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8B3BF6-BFCD-4F54-BADF-2710111FD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351C62F-CA01-482A-A059-D87AACA9A5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5918E-70F7-471C-8A20-8899385AB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06144A-EEFF-444A-9D1C-5391815B7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CDDC16-467B-4DA7-9B6E-8A6449927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6641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0D9092-9204-4888-A4C8-DD80C3AFD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4DE968D-1CE9-4085-90CC-F1FF913AC0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A0A31CA-2BB2-439C-B092-74047AE03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354CB9-1FB4-4356-9B38-2CD572491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5650E7-DECE-4269-A622-58BB54336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5502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99921E2-76E6-444D-A380-B7F3C203C4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19B3B3F-3233-4E55-9700-FB35B14D10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B9C82B3-A840-49A7-BB39-0ABF6606E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35E6FE-B176-4B41-B4CF-E7E0271CD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75A8B9-352D-4ED9-AB37-02382E307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239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4ABB55-88C7-42A3-BB8E-FAD436184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CD3846-1BCC-4C1B-A122-8A5E98132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FA6762-B8F0-48D5-ABFE-636B5D300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E0DA13-9C11-40C4-BA79-B57553695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EC073E-840A-40FE-BB3B-8417DB234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7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1F2FCD-4A50-4740-BA07-D9F717906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E4A0163-5A80-400F-B39C-BA992B7D8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EFD4D8-011B-4D81-BBF8-61FEA4103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A43C38-277A-4A7E-BEC6-C2E4B0A35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D36CAE-2B6E-429F-8031-108EEA851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635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5E3756-31B2-43B9-904B-8810F6E61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40D786-BED5-46D4-930A-B3897AAE8F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11119B-4F5B-4390-A56A-9BF299003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9C3292-C2A7-4529-AC50-182503F53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32517D-15F4-48BB-8E40-5C934E605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5937309-FAFB-4D76-8E23-E58F948DF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789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A0B944-0F60-4B82-BC78-723ACEBC2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B2388D3-9135-4BD1-B6BD-4CFA5544A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E20DB63-F351-441D-91CE-668217BB7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9C7940B-3696-4941-97E7-C7A8C08AE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9AD05B1-47A2-4C34-AD1B-81A24A8E7E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D324E0-81A7-4407-8935-1431368E0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B032408-6DC5-4D91-8450-E37317D6C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7F66013-1A5A-4ADD-8CCC-5180000B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041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B26E1D-C1BF-4B15-BE36-B288685EE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1134C0B-93B7-477B-8595-9FC5348BC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FD40B-B45A-40EB-8551-67B1DD0F5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FD057F-58D1-4DE4-99C6-D0823340C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6459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F723C09-C697-4099-89CC-D4CC91A6C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9F279A8-A6AD-40B5-BD88-EFAE0972A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120621-6D20-40CC-9D01-A5ADF2C8F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376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895EF4-817D-403F-93B6-7E5252C5F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D6945A-6C44-4E3E-B3C3-EA4B6FCD8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5EAB08-AD0A-49CF-80C4-767CFB987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A0958B0-5402-4570-95CA-636FD7B2C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2EEEA1B-9ED5-441E-9192-979F9A772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5F0A806-9868-4E7F-8663-1D0AC11D9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3667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5A4CD7-F9FE-4882-863E-B1F90DDF7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21DF513-FF78-4EA4-B3A9-9BCA50FC2E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655D972-BBEA-4FC1-845D-E77D83B3E3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39D72D9-8410-46B1-8AE6-04172290D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E6853F-3AC5-4A7D-922D-AC2B5BE13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D8BA18A-959B-408D-B08D-E1D2AD4BD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662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1B6426C-CA7E-462D-B3AE-E4A9810F9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7B475C-7A28-4142-9DD8-9B0F780AC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B1EA5B-63D8-479C-BB75-DF93C8590F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901D8-68E7-41C4-A100-15C242529E7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DD8FBB-41EB-465F-9C18-B12D827F0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7209C1-1606-4F06-B69E-718164B57E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CB4B5-0C11-4C8A-8D6E-EC4679E89E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79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A11B46F-5957-4A9B-8784-3A39F4CA40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Beispiele SmartArt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F860677E-5F76-406F-9415-78C646A631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Kapitel 7</a:t>
            </a:r>
          </a:p>
        </p:txBody>
      </p:sp>
    </p:spTree>
    <p:extLst>
      <p:ext uri="{BB962C8B-B14F-4D97-AF65-F5344CB8AC3E}">
        <p14:creationId xmlns:p14="http://schemas.microsoft.com/office/powerpoint/2010/main" val="2726978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AAB16-5BD1-48E3-94E4-E856AFBBC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184" y="365125"/>
            <a:ext cx="10240616" cy="1325563"/>
          </a:xfrm>
        </p:spPr>
        <p:txBody>
          <a:bodyPr/>
          <a:lstStyle/>
          <a:p>
            <a:r>
              <a:rPr lang="de-DE" dirty="0"/>
              <a:t>Ihre Ansprechpartner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E6328502-275C-404D-970E-B1B5762E4E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1164750"/>
              </p:ext>
            </p:extLst>
          </p:nvPr>
        </p:nvGraphicFramePr>
        <p:xfrm>
          <a:off x="1113184" y="2077416"/>
          <a:ext cx="6361042" cy="2772880"/>
        </p:xfrm>
        <a:graphic>
          <a:graphicData uri="http://schemas.openxmlformats.org/drawingml/2006/table">
            <a:tbl>
              <a:tblPr firstRow="1" bandRow="1">
                <a:solidFill>
                  <a:schemeClr val="accent3">
                    <a:lumMod val="20000"/>
                    <a:lumOff val="80000"/>
                  </a:schemeClr>
                </a:solidFill>
                <a:tableStyleId>{2D5ABB26-0587-4C30-8999-92F81FD0307C}</a:tableStyleId>
              </a:tblPr>
              <a:tblGrid>
                <a:gridCol w="3481803">
                  <a:extLst>
                    <a:ext uri="{9D8B030D-6E8A-4147-A177-3AD203B41FA5}">
                      <a16:colId xmlns:a16="http://schemas.microsoft.com/office/drawing/2014/main" val="31985147"/>
                    </a:ext>
                  </a:extLst>
                </a:gridCol>
                <a:gridCol w="2879239">
                  <a:extLst>
                    <a:ext uri="{9D8B030D-6E8A-4147-A177-3AD203B41FA5}">
                      <a16:colId xmlns:a16="http://schemas.microsoft.com/office/drawing/2014/main" val="4113765919"/>
                    </a:ext>
                  </a:extLst>
                </a:gridCol>
              </a:tblGrid>
              <a:tr h="554576">
                <a:tc>
                  <a:txBody>
                    <a:bodyPr/>
                    <a:lstStyle/>
                    <a:p>
                      <a:r>
                        <a:rPr lang="de-DE" sz="2400" dirty="0"/>
                        <a:t>Abteilung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/>
                        <a:t>Ihr Ansprechpartner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819536"/>
                  </a:ext>
                </a:extLst>
              </a:tr>
              <a:tr h="554576">
                <a:tc>
                  <a:txBody>
                    <a:bodyPr/>
                    <a:lstStyle/>
                    <a:p>
                      <a:r>
                        <a:rPr lang="de-DE" dirty="0"/>
                        <a:t>Bestellungen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Frau Paula Schulz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67155008"/>
                  </a:ext>
                </a:extLst>
              </a:tr>
              <a:tr h="554576">
                <a:tc>
                  <a:txBody>
                    <a:bodyPr/>
                    <a:lstStyle/>
                    <a:p>
                      <a:r>
                        <a:rPr lang="de-DE" dirty="0"/>
                        <a:t>Kundendienst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Herr Fred Mayer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9948895"/>
                  </a:ext>
                </a:extLst>
              </a:tr>
              <a:tr h="554576">
                <a:tc>
                  <a:txBody>
                    <a:bodyPr/>
                    <a:lstStyle/>
                    <a:p>
                      <a:r>
                        <a:rPr lang="de-DE" dirty="0"/>
                        <a:t>Reklamationen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Frau Sabine Maus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8653572"/>
                  </a:ext>
                </a:extLst>
              </a:tr>
              <a:tr h="554576">
                <a:tc>
                  <a:txBody>
                    <a:bodyPr/>
                    <a:lstStyle/>
                    <a:p>
                      <a:r>
                        <a:rPr lang="de-DE" dirty="0"/>
                        <a:t>Fragen zu unseren Produkten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Herr Thomas Klein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8803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708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3B16B7-C14F-45EE-A0DA-74D15281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 neues Modell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00EC8F11-291F-498C-BDA2-7A70DC029A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767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1754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4EE1D789-F95C-4A3E-B711-9CACF590B8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7028757"/>
              </p:ext>
            </p:extLst>
          </p:nvPr>
        </p:nvGraphicFramePr>
        <p:xfrm>
          <a:off x="466725" y="-342900"/>
          <a:ext cx="11258550" cy="4538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6326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4EE1D789-F95C-4A3E-B711-9CACF590B8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2820336"/>
              </p:ext>
            </p:extLst>
          </p:nvPr>
        </p:nvGraphicFramePr>
        <p:xfrm>
          <a:off x="466725" y="0"/>
          <a:ext cx="11258550" cy="4538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8379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4EE1D789-F95C-4A3E-B711-9CACF590B8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9805915"/>
              </p:ext>
            </p:extLst>
          </p:nvPr>
        </p:nvGraphicFramePr>
        <p:xfrm>
          <a:off x="466725" y="0"/>
          <a:ext cx="11258550" cy="4538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4286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FCCB121A-FF01-42E8-9878-7538DBAC17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095546"/>
              </p:ext>
            </p:extLst>
          </p:nvPr>
        </p:nvGraphicFramePr>
        <p:xfrm>
          <a:off x="1010653" y="719666"/>
          <a:ext cx="935254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4747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7AC4127E-B977-40E6-A464-7E95B789F1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7326512"/>
              </p:ext>
            </p:extLst>
          </p:nvPr>
        </p:nvGraphicFramePr>
        <p:xfrm>
          <a:off x="1162373" y="719666"/>
          <a:ext cx="9717437" cy="5696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33775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565F42C4-7E04-4678-BE24-4E816BDC59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5238389"/>
              </p:ext>
            </p:extLst>
          </p:nvPr>
        </p:nvGraphicFramePr>
        <p:xfrm>
          <a:off x="2032000" y="719666"/>
          <a:ext cx="686940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6379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FAAB16-5BD1-48E3-94E4-E856AFBBC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7984" y="365125"/>
            <a:ext cx="9935816" cy="1325563"/>
          </a:xfrm>
        </p:spPr>
        <p:txBody>
          <a:bodyPr/>
          <a:lstStyle/>
          <a:p>
            <a:r>
              <a:rPr lang="de-DE" dirty="0"/>
              <a:t>So erreichen Sie uns telefonisch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E6328502-275C-404D-970E-B1B5762E4E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5168795"/>
              </p:ext>
            </p:extLst>
          </p:nvPr>
        </p:nvGraphicFramePr>
        <p:xfrm>
          <a:off x="1113184" y="2077416"/>
          <a:ext cx="9935816" cy="2858384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15477">
                  <a:extLst>
                    <a:ext uri="{9D8B030D-6E8A-4147-A177-3AD203B41FA5}">
                      <a16:colId xmlns:a16="http://schemas.microsoft.com/office/drawing/2014/main" val="31985147"/>
                    </a:ext>
                  </a:extLst>
                </a:gridCol>
                <a:gridCol w="2040835">
                  <a:extLst>
                    <a:ext uri="{9D8B030D-6E8A-4147-A177-3AD203B41FA5}">
                      <a16:colId xmlns:a16="http://schemas.microsoft.com/office/drawing/2014/main" val="4113765919"/>
                    </a:ext>
                  </a:extLst>
                </a:gridCol>
                <a:gridCol w="3154017">
                  <a:extLst>
                    <a:ext uri="{9D8B030D-6E8A-4147-A177-3AD203B41FA5}">
                      <a16:colId xmlns:a16="http://schemas.microsoft.com/office/drawing/2014/main" val="2663762876"/>
                    </a:ext>
                  </a:extLst>
                </a:gridCol>
                <a:gridCol w="1825487">
                  <a:extLst>
                    <a:ext uri="{9D8B030D-6E8A-4147-A177-3AD203B41FA5}">
                      <a16:colId xmlns:a16="http://schemas.microsoft.com/office/drawing/2014/main" val="1044645581"/>
                    </a:ext>
                  </a:extLst>
                </a:gridCol>
              </a:tblGrid>
              <a:tr h="554576">
                <a:tc>
                  <a:txBody>
                    <a:bodyPr/>
                    <a:lstStyle/>
                    <a:p>
                      <a:r>
                        <a:rPr lang="de-DE" dirty="0"/>
                        <a:t>Abteilung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Ihr Ansprechpartner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E-Mail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Durchwahl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6819536"/>
                  </a:ext>
                </a:extLst>
              </a:tr>
              <a:tr h="554576">
                <a:tc>
                  <a:txBody>
                    <a:bodyPr/>
                    <a:lstStyle/>
                    <a:p>
                      <a:r>
                        <a:rPr lang="de-DE" dirty="0"/>
                        <a:t>Bestellungen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Frau Paula Schulz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paula.schulz@musterfirma.de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08777-12345-66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7155008"/>
                  </a:ext>
                </a:extLst>
              </a:tr>
              <a:tr h="554576">
                <a:tc>
                  <a:txBody>
                    <a:bodyPr/>
                    <a:lstStyle/>
                    <a:p>
                      <a:r>
                        <a:rPr lang="de-DE" dirty="0"/>
                        <a:t>Kundendienst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Herr Fred Mayer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fred.mayer@musterfirma.de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08777-12345-72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9948895"/>
                  </a:ext>
                </a:extLst>
              </a:tr>
              <a:tr h="554576">
                <a:tc>
                  <a:txBody>
                    <a:bodyPr/>
                    <a:lstStyle/>
                    <a:p>
                      <a:r>
                        <a:rPr lang="de-DE" dirty="0"/>
                        <a:t>Reklamationen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Frau Sabine Maus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sabine.maus@musterfirma.de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08777-12345-43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8653572"/>
                  </a:ext>
                </a:extLst>
              </a:tr>
              <a:tr h="554576">
                <a:tc>
                  <a:txBody>
                    <a:bodyPr/>
                    <a:lstStyle/>
                    <a:p>
                      <a:r>
                        <a:rPr lang="de-DE" dirty="0"/>
                        <a:t>Fragen zu unseren Produkten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Herr Thomas Klein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thomas.klein@musterfirma.de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08777-12345-51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88035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250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usterfirma">
      <a:majorFont>
        <a:latin typeface="Palatino Linotype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Landschaftsgärtnerei</Template>
  <TotalTime>0</TotalTime>
  <Words>176</Words>
  <Application>Microsoft Office PowerPoint</Application>
  <PresentationFormat>Breitbild</PresentationFormat>
  <Paragraphs>77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Palatino Linotype</vt:lpstr>
      <vt:lpstr>Office</vt:lpstr>
      <vt:lpstr>Beispiele SmartArt</vt:lpstr>
      <vt:lpstr>Unser neues Modell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So erreichen Sie uns telefonisch</vt:lpstr>
      <vt:lpstr>Ihre Ansprechpartner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50</cp:revision>
  <dcterms:created xsi:type="dcterms:W3CDTF">2019-04-18T08:38:08Z</dcterms:created>
  <dcterms:modified xsi:type="dcterms:W3CDTF">2019-05-16T11:39:34Z</dcterms:modified>
</cp:coreProperties>
</file>