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1383625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6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2474395"/>
            <a:ext cx="18176081" cy="5263774"/>
          </a:xfrm>
        </p:spPr>
        <p:txBody>
          <a:bodyPr anchor="b"/>
          <a:lstStyle>
            <a:lvl1pPr algn="ctr">
              <a:defRPr sz="132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7941160"/>
            <a:ext cx="16037719" cy="3650342"/>
          </a:xfrm>
        </p:spPr>
        <p:txBody>
          <a:bodyPr/>
          <a:lstStyle>
            <a:lvl1pPr marL="0" indent="0" algn="ctr">
              <a:buNone/>
              <a:defRPr sz="5291"/>
            </a:lvl1pPr>
            <a:lvl2pPr marL="1007943" indent="0" algn="ctr">
              <a:buNone/>
              <a:defRPr sz="4409"/>
            </a:lvl2pPr>
            <a:lvl3pPr marL="2015886" indent="0" algn="ctr">
              <a:buNone/>
              <a:defRPr sz="3968"/>
            </a:lvl3pPr>
            <a:lvl4pPr marL="3023829" indent="0" algn="ctr">
              <a:buNone/>
              <a:defRPr sz="3527"/>
            </a:lvl4pPr>
            <a:lvl5pPr marL="4031772" indent="0" algn="ctr">
              <a:buNone/>
              <a:defRPr sz="3527"/>
            </a:lvl5pPr>
            <a:lvl6pPr marL="5039716" indent="0" algn="ctr">
              <a:buNone/>
              <a:defRPr sz="3527"/>
            </a:lvl6pPr>
            <a:lvl7pPr marL="6047659" indent="0" algn="ctr">
              <a:buNone/>
              <a:defRPr sz="3527"/>
            </a:lvl7pPr>
            <a:lvl8pPr marL="7055602" indent="0" algn="ctr">
              <a:buNone/>
              <a:defRPr sz="3527"/>
            </a:lvl8pPr>
            <a:lvl9pPr marL="8063545" indent="0" algn="ctr">
              <a:buNone/>
              <a:defRPr sz="352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617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10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804966"/>
            <a:ext cx="4610844" cy="1281295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804966"/>
            <a:ext cx="13565237" cy="128129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508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77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3769342"/>
            <a:ext cx="18443377" cy="6289229"/>
          </a:xfrm>
        </p:spPr>
        <p:txBody>
          <a:bodyPr anchor="b"/>
          <a:lstStyle>
            <a:lvl1pPr>
              <a:defRPr sz="132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10118069"/>
            <a:ext cx="18443377" cy="3307357"/>
          </a:xfrm>
        </p:spPr>
        <p:txBody>
          <a:bodyPr/>
          <a:lstStyle>
            <a:lvl1pPr marL="0" indent="0">
              <a:buNone/>
              <a:defRPr sz="5291">
                <a:solidFill>
                  <a:schemeClr val="tx1"/>
                </a:solidFill>
              </a:defRPr>
            </a:lvl1pPr>
            <a:lvl2pPr marL="1007943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2pPr>
            <a:lvl3pPr marL="2015886" indent="0">
              <a:buNone/>
              <a:defRPr sz="3968">
                <a:solidFill>
                  <a:schemeClr val="tx1">
                    <a:tint val="75000"/>
                  </a:schemeClr>
                </a:solidFill>
              </a:defRPr>
            </a:lvl3pPr>
            <a:lvl4pPr marL="302382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4pPr>
            <a:lvl5pPr marL="403177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5pPr>
            <a:lvl6pPr marL="5039716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6pPr>
            <a:lvl7pPr marL="6047659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7pPr>
            <a:lvl8pPr marL="7055602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8pPr>
            <a:lvl9pPr marL="8063545" indent="0">
              <a:buNone/>
              <a:defRPr sz="35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4024827"/>
            <a:ext cx="908804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4024827"/>
            <a:ext cx="9088041" cy="95930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804969"/>
            <a:ext cx="18443377" cy="29223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3706342"/>
            <a:ext cx="9046274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5522763"/>
            <a:ext cx="9046274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3706342"/>
            <a:ext cx="9090826" cy="1816421"/>
          </a:xfrm>
        </p:spPr>
        <p:txBody>
          <a:bodyPr anchor="b"/>
          <a:lstStyle>
            <a:lvl1pPr marL="0" indent="0">
              <a:buNone/>
              <a:defRPr sz="5291" b="1"/>
            </a:lvl1pPr>
            <a:lvl2pPr marL="1007943" indent="0">
              <a:buNone/>
              <a:defRPr sz="4409" b="1"/>
            </a:lvl2pPr>
            <a:lvl3pPr marL="2015886" indent="0">
              <a:buNone/>
              <a:defRPr sz="3968" b="1"/>
            </a:lvl3pPr>
            <a:lvl4pPr marL="3023829" indent="0">
              <a:buNone/>
              <a:defRPr sz="3527" b="1"/>
            </a:lvl4pPr>
            <a:lvl5pPr marL="4031772" indent="0">
              <a:buNone/>
              <a:defRPr sz="3527" b="1"/>
            </a:lvl5pPr>
            <a:lvl6pPr marL="5039716" indent="0">
              <a:buNone/>
              <a:defRPr sz="3527" b="1"/>
            </a:lvl6pPr>
            <a:lvl7pPr marL="6047659" indent="0">
              <a:buNone/>
              <a:defRPr sz="3527" b="1"/>
            </a:lvl7pPr>
            <a:lvl8pPr marL="7055602" indent="0">
              <a:buNone/>
              <a:defRPr sz="3527" b="1"/>
            </a:lvl8pPr>
            <a:lvl9pPr marL="8063545" indent="0">
              <a:buNone/>
              <a:defRPr sz="352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5522763"/>
            <a:ext cx="9090826" cy="81231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43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933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24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2176910"/>
            <a:ext cx="10825460" cy="10744538"/>
          </a:xfrm>
        </p:spPr>
        <p:txBody>
          <a:bodyPr/>
          <a:lstStyle>
            <a:lvl1pPr>
              <a:defRPr sz="7055"/>
            </a:lvl1pPr>
            <a:lvl2pPr>
              <a:defRPr sz="6173"/>
            </a:lvl2pPr>
            <a:lvl3pPr>
              <a:defRPr sz="5291"/>
            </a:lvl3pPr>
            <a:lvl4pPr>
              <a:defRPr sz="4409"/>
            </a:lvl4pPr>
            <a:lvl5pPr>
              <a:defRPr sz="4409"/>
            </a:lvl5pPr>
            <a:lvl6pPr>
              <a:defRPr sz="4409"/>
            </a:lvl6pPr>
            <a:lvl7pPr>
              <a:defRPr sz="4409"/>
            </a:lvl7pPr>
            <a:lvl8pPr>
              <a:defRPr sz="4409"/>
            </a:lvl8pPr>
            <a:lvl9pPr>
              <a:defRPr sz="4409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97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007957"/>
            <a:ext cx="6896776" cy="3527848"/>
          </a:xfrm>
        </p:spPr>
        <p:txBody>
          <a:bodyPr anchor="b"/>
          <a:lstStyle>
            <a:lvl1pPr>
              <a:defRPr sz="705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2176910"/>
            <a:ext cx="10825460" cy="10744538"/>
          </a:xfrm>
        </p:spPr>
        <p:txBody>
          <a:bodyPr anchor="t"/>
          <a:lstStyle>
            <a:lvl1pPr marL="0" indent="0">
              <a:buNone/>
              <a:defRPr sz="7055"/>
            </a:lvl1pPr>
            <a:lvl2pPr marL="1007943" indent="0">
              <a:buNone/>
              <a:defRPr sz="6173"/>
            </a:lvl2pPr>
            <a:lvl3pPr marL="2015886" indent="0">
              <a:buNone/>
              <a:defRPr sz="5291"/>
            </a:lvl3pPr>
            <a:lvl4pPr marL="3023829" indent="0">
              <a:buNone/>
              <a:defRPr sz="4409"/>
            </a:lvl4pPr>
            <a:lvl5pPr marL="4031772" indent="0">
              <a:buNone/>
              <a:defRPr sz="4409"/>
            </a:lvl5pPr>
            <a:lvl6pPr marL="5039716" indent="0">
              <a:buNone/>
              <a:defRPr sz="4409"/>
            </a:lvl6pPr>
            <a:lvl7pPr marL="6047659" indent="0">
              <a:buNone/>
              <a:defRPr sz="4409"/>
            </a:lvl7pPr>
            <a:lvl8pPr marL="7055602" indent="0">
              <a:buNone/>
              <a:defRPr sz="4409"/>
            </a:lvl8pPr>
            <a:lvl9pPr marL="8063545" indent="0">
              <a:buNone/>
              <a:defRPr sz="4409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4535805"/>
            <a:ext cx="6896776" cy="8403140"/>
          </a:xfrm>
        </p:spPr>
        <p:txBody>
          <a:bodyPr/>
          <a:lstStyle>
            <a:lvl1pPr marL="0" indent="0">
              <a:buNone/>
              <a:defRPr sz="3527"/>
            </a:lvl1pPr>
            <a:lvl2pPr marL="1007943" indent="0">
              <a:buNone/>
              <a:defRPr sz="3086"/>
            </a:lvl2pPr>
            <a:lvl3pPr marL="2015886" indent="0">
              <a:buNone/>
              <a:defRPr sz="2646"/>
            </a:lvl3pPr>
            <a:lvl4pPr marL="3023829" indent="0">
              <a:buNone/>
              <a:defRPr sz="2205"/>
            </a:lvl4pPr>
            <a:lvl5pPr marL="4031772" indent="0">
              <a:buNone/>
              <a:defRPr sz="2205"/>
            </a:lvl5pPr>
            <a:lvl6pPr marL="5039716" indent="0">
              <a:buNone/>
              <a:defRPr sz="2205"/>
            </a:lvl6pPr>
            <a:lvl7pPr marL="6047659" indent="0">
              <a:buNone/>
              <a:defRPr sz="2205"/>
            </a:lvl7pPr>
            <a:lvl8pPr marL="7055602" indent="0">
              <a:buNone/>
              <a:defRPr sz="2205"/>
            </a:lvl8pPr>
            <a:lvl9pPr marL="8063545" indent="0">
              <a:buNone/>
              <a:defRPr sz="220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08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804969"/>
            <a:ext cx="18443377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4024827"/>
            <a:ext cx="18443377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95C57-19CF-47BB-8044-BEF459DA56AC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14013401"/>
            <a:ext cx="7216973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14013401"/>
            <a:ext cx="4811316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43814-F9D4-4EE4-BDDC-7A07A0A071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405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015886" rtl="0" eaLnBrk="1" latinLnBrk="0" hangingPunct="1">
        <a:lnSpc>
          <a:spcPct val="90000"/>
        </a:lnSpc>
        <a:spcBef>
          <a:spcPct val="0"/>
        </a:spcBef>
        <a:buNone/>
        <a:defRPr sz="9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972" indent="-503972" algn="l" defTabSz="2015886" rtl="0" eaLnBrk="1" latinLnBrk="0" hangingPunct="1">
        <a:lnSpc>
          <a:spcPct val="90000"/>
        </a:lnSpc>
        <a:spcBef>
          <a:spcPts val="2205"/>
        </a:spcBef>
        <a:buFont typeface="Arial" panose="020B0604020202020204" pitchFamily="34" charset="0"/>
        <a:buChar char="•"/>
        <a:defRPr sz="6173" kern="1200">
          <a:solidFill>
            <a:schemeClr val="tx1"/>
          </a:solidFill>
          <a:latin typeface="+mn-lt"/>
          <a:ea typeface="+mn-ea"/>
          <a:cs typeface="+mn-cs"/>
        </a:defRPr>
      </a:lvl1pPr>
      <a:lvl2pPr marL="1511915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2pPr>
      <a:lvl3pPr marL="2519858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3pPr>
      <a:lvl4pPr marL="3527801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535744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54368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551630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559573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567517" indent="-503972" algn="l" defTabSz="2015886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1007943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201588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3pPr>
      <a:lvl4pPr marL="302382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4pPr>
      <a:lvl5pPr marL="403177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5pPr>
      <a:lvl6pPr marL="5039716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6pPr>
      <a:lvl7pPr marL="6047659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7pPr>
      <a:lvl8pPr marL="7055602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8pPr>
      <a:lvl9pPr marL="8063545" algn="l" defTabSz="2015886" rtl="0" eaLnBrk="1" latinLnBrk="0" hangingPunct="1">
        <a:defRPr sz="39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1D59F17-B28F-4D2F-B951-48328940AB6F}"/>
              </a:ext>
            </a:extLst>
          </p:cNvPr>
          <p:cNvSpPr txBox="1"/>
          <p:nvPr/>
        </p:nvSpPr>
        <p:spPr>
          <a:xfrm>
            <a:off x="1688123" y="1952460"/>
            <a:ext cx="562707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918CAE4-40EF-49BD-89FB-DDE90EE27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9193" y="1952459"/>
            <a:ext cx="6176309" cy="371092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8A0D3EE-C8F2-43B7-BD0E-214673F41668}"/>
              </a:ext>
            </a:extLst>
          </p:cNvPr>
          <p:cNvSpPr txBox="1"/>
          <p:nvPr/>
        </p:nvSpPr>
        <p:spPr>
          <a:xfrm>
            <a:off x="7603658" y="1952459"/>
            <a:ext cx="562707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  <a:p>
            <a:endParaRPr lang="de-DE" sz="2400" dirty="0"/>
          </a:p>
          <a:p>
            <a:r>
              <a:rPr lang="de-DE" sz="2400" dirty="0"/>
              <a:t>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The quick </a:t>
            </a:r>
            <a:r>
              <a:rPr lang="de-DE" sz="2400" dirty="0" err="1"/>
              <a:t>brown</a:t>
            </a:r>
            <a:r>
              <a:rPr lang="de-DE" sz="2400" dirty="0"/>
              <a:t> </a:t>
            </a:r>
            <a:r>
              <a:rPr lang="de-DE" sz="2400" dirty="0" err="1"/>
              <a:t>fox</a:t>
            </a:r>
            <a:r>
              <a:rPr lang="de-DE" sz="2400" dirty="0"/>
              <a:t> </a:t>
            </a:r>
            <a:r>
              <a:rPr lang="de-DE" sz="2400" dirty="0" err="1"/>
              <a:t>jumps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lazy</a:t>
            </a:r>
            <a:r>
              <a:rPr lang="de-DE" sz="2400" dirty="0"/>
              <a:t> </a:t>
            </a:r>
            <a:r>
              <a:rPr lang="de-DE" sz="2400" dirty="0" err="1"/>
              <a:t>dog</a:t>
            </a:r>
            <a:r>
              <a:rPr lang="de-DE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92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400</Words>
  <Application>Microsoft Office PowerPoint</Application>
  <PresentationFormat>Benutzerdefiniert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4</cp:revision>
  <cp:lastPrinted>2019-04-09T11:59:41Z</cp:lastPrinted>
  <dcterms:created xsi:type="dcterms:W3CDTF">2019-04-09T08:45:37Z</dcterms:created>
  <dcterms:modified xsi:type="dcterms:W3CDTF">2019-04-09T12:35:35Z</dcterms:modified>
</cp:coreProperties>
</file>