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78" userDrawn="1">
          <p15:clr>
            <a:srgbClr val="A4A3A4"/>
          </p15:clr>
        </p15:guide>
        <p15:guide id="4" orient="horz" pos="40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37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156" y="894"/>
      </p:cViewPr>
      <p:guideLst>
        <p:guide orient="horz" pos="2160"/>
        <p:guide pos="3840"/>
        <p:guide orient="horz" pos="278"/>
        <p:guide orient="horz" pos="40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D31EB0-B026-4A91-BE7D-27E7DE723D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78F29FA-6698-446C-9971-8E110DC6C1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C57CF8-10A8-4081-A0F3-4F55B3456C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558328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© BILDNER Verlag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F7B180-A859-4E30-B373-E17C01D85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4BAD0F2-B6F5-4E7B-9F49-F371552CA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061F-58D2-4E6F-BA1A-6AEAF6B10D70}" type="slidenum">
              <a:rPr lang="de-DE" smtClean="0"/>
              <a:t>‹Nr.›</a:t>
            </a:fld>
            <a:endParaRPr lang="de-DE"/>
          </a:p>
        </p:txBody>
      </p:sp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ED96E007-931F-4578-9EBA-6A72CF55966E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231166503"/>
              </p:ext>
            </p:extLst>
          </p:nvPr>
        </p:nvGraphicFramePr>
        <p:xfrm>
          <a:off x="5537986" y="6443634"/>
          <a:ext cx="1116027" cy="1891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3371659" imgH="571296" progId="Acrobat.Document.DC">
                  <p:embed/>
                </p:oleObj>
              </mc:Choice>
              <mc:Fallback>
                <p:oleObj name="Acrobat Document" r:id="rId2" imgW="3371659" imgH="571296" progId="Acrobat.Document.DC">
                  <p:embed/>
                  <p:pic>
                    <p:nvPicPr>
                      <p:cNvPr id="7" name="Objekt 6">
                        <a:extLst>
                          <a:ext uri="{FF2B5EF4-FFF2-40B4-BE49-F238E27FC236}">
                            <a16:creationId xmlns:a16="http://schemas.microsoft.com/office/drawing/2014/main" id="{029A33BF-C95F-4F3B-A141-BB34EECD7B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537986" y="6443634"/>
                        <a:ext cx="1116027" cy="1891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04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3B8D91-F71F-4B3D-9AEF-C17825A4C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DDBDF40-9F5B-4825-A780-BE735A6FEE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EF299CC-BE4D-4682-909F-7F47B0DBBC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D9DEB5D-1920-47A7-BBD0-93341A79A9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558328"/>
            <a:ext cx="2743200" cy="365125"/>
          </a:xfrm>
          <a:prstGeom prst="rect">
            <a:avLst/>
          </a:prstGeom>
        </p:spPr>
        <p:txBody>
          <a:bodyPr/>
          <a:lstStyle/>
          <a:p>
            <a:fld id="{DC3FD262-214F-4714-BF57-82CF23E13815}" type="datetimeFigureOut">
              <a:rPr lang="de-DE" smtClean="0"/>
              <a:t>10.10.2025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C991FDB-D37D-4777-B2BF-A2FC07159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4279BAF-3DE0-4EB1-9475-16236B5FF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061F-58D2-4E6F-BA1A-6AEAF6B10D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4699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B06B4-79CC-4B8D-AE22-5444254C2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B4BF4BC-118D-43A6-8C53-8AE28272ED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784E17-8AC6-47DD-A09E-5BA207E9B0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558328"/>
            <a:ext cx="2743200" cy="365125"/>
          </a:xfrm>
          <a:prstGeom prst="rect">
            <a:avLst/>
          </a:prstGeom>
        </p:spPr>
        <p:txBody>
          <a:bodyPr/>
          <a:lstStyle/>
          <a:p>
            <a:fld id="{DC3FD262-214F-4714-BF57-82CF23E13815}" type="datetimeFigureOut">
              <a:rPr lang="de-DE" smtClean="0"/>
              <a:t>10.10.2025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F5AB5BE-C21B-4FB3-8EA5-6F06CBF9B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132285-D306-4655-83D3-A88E193B3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061F-58D2-4E6F-BA1A-6AEAF6B10D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8919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0FE66A5-8059-4303-8FB6-14A423560D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0F58CB8-355B-4262-994B-419E89D7B1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88CAEA7-1FF0-4559-AD08-9A824174BD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558328"/>
            <a:ext cx="2743200" cy="365125"/>
          </a:xfrm>
          <a:prstGeom prst="rect">
            <a:avLst/>
          </a:prstGeom>
        </p:spPr>
        <p:txBody>
          <a:bodyPr/>
          <a:lstStyle/>
          <a:p>
            <a:fld id="{DC3FD262-214F-4714-BF57-82CF23E13815}" type="datetimeFigureOut">
              <a:rPr lang="de-DE" smtClean="0"/>
              <a:t>10.10.2025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9D5C54-F285-48A8-BCE9-40AA33F61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32C967-69EA-4B83-8B4F-E4708E71D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061F-58D2-4E6F-BA1A-6AEAF6B10D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2854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59888B90-85BF-4B98-840A-7E072C5DA9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49400" y="0"/>
            <a:ext cx="3646488" cy="6337300"/>
          </a:xfrm>
        </p:spPr>
        <p:txBody>
          <a:bodyPr/>
          <a:lstStyle/>
          <a:p>
            <a:endParaRPr lang="de-DE"/>
          </a:p>
        </p:txBody>
      </p:sp>
      <p:sp>
        <p:nvSpPr>
          <p:cNvPr id="13" name="Bildplatzhalter 11">
            <a:extLst>
              <a:ext uri="{FF2B5EF4-FFF2-40B4-BE49-F238E27FC236}">
                <a16:creationId xmlns:a16="http://schemas.microsoft.com/office/drawing/2014/main" id="{A9E3D193-2B54-4AF2-8DFD-DCF3441312C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96000" y="0"/>
            <a:ext cx="3646488" cy="6337300"/>
          </a:xfrm>
        </p:spPr>
        <p:txBody>
          <a:bodyPr/>
          <a:lstStyle/>
          <a:p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84304FF-6818-4151-91D8-85C619152188}"/>
              </a:ext>
            </a:extLst>
          </p:cNvPr>
          <p:cNvSpPr txBox="1"/>
          <p:nvPr userDrawn="1"/>
        </p:nvSpPr>
        <p:spPr>
          <a:xfrm rot="16200000">
            <a:off x="-999254" y="5024956"/>
            <a:ext cx="2743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</a:rPr>
              <a:t>© 2025 BILDNER Verlag</a:t>
            </a:r>
          </a:p>
        </p:txBody>
      </p:sp>
    </p:spTree>
    <p:extLst>
      <p:ext uri="{BB962C8B-B14F-4D97-AF65-F5344CB8AC3E}">
        <p14:creationId xmlns:p14="http://schemas.microsoft.com/office/powerpoint/2010/main" val="1005255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03242F-E6B0-46EB-B7AC-C7FB2DABD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B1E1D2F-658D-48EC-8A7B-F6B7B2FDD04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661F080-4E22-432C-B2AB-CED57EE68A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46061F-58D2-4E6F-BA1A-6AEAF6B10D7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4647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44CFE9-465B-4A02-B54E-F8B1DFF14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25F643D-9865-4E2A-9F00-AF7D46708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2A68FD-8323-40CF-965F-257E0F37B2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558328"/>
            <a:ext cx="2743200" cy="365125"/>
          </a:xfrm>
          <a:prstGeom prst="rect">
            <a:avLst/>
          </a:prstGeom>
        </p:spPr>
        <p:txBody>
          <a:bodyPr/>
          <a:lstStyle/>
          <a:p>
            <a:fld id="{DC3FD262-214F-4714-BF57-82CF23E13815}" type="datetimeFigureOut">
              <a:rPr lang="de-DE" smtClean="0"/>
              <a:t>10.10.2025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3726726-5EEA-4486-9C02-232233125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0ECEBB2-6A59-41F1-90F4-2BC062FE6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061F-58D2-4E6F-BA1A-6AEAF6B10D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015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C326F7-E38C-4AC4-AC17-D4E29D3BB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7C29D8E-0323-4A17-B904-054BB15B67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21CD3E1-9D9D-4212-A2CB-9316399752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9B38419-3AB4-4CE9-B243-7EC60AC651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558328"/>
            <a:ext cx="2743200" cy="365125"/>
          </a:xfrm>
          <a:prstGeom prst="rect">
            <a:avLst/>
          </a:prstGeom>
        </p:spPr>
        <p:txBody>
          <a:bodyPr/>
          <a:lstStyle/>
          <a:p>
            <a:fld id="{DC3FD262-214F-4714-BF57-82CF23E13815}" type="datetimeFigureOut">
              <a:rPr lang="de-DE" smtClean="0"/>
              <a:t>10.10.2025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2597B6E-AFBF-4129-B295-8768BB784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15FAEA0-C7FD-4340-919F-3D1631EDA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061F-58D2-4E6F-BA1A-6AEAF6B10D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7766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14E389-D026-40C4-B3C4-3B8D35871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F8C5AE9-A58E-46D4-9D9B-3A56E4012B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5342EB3-01C6-4E24-89B8-60D7C66F8B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EA77AA0-9E5A-4F92-8489-BE0512CE7D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5CE561A-A431-4B58-854A-D8BBC98D21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A06DC81-222B-4E2D-BB55-104DBFE634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558328"/>
            <a:ext cx="2743200" cy="365125"/>
          </a:xfrm>
          <a:prstGeom prst="rect">
            <a:avLst/>
          </a:prstGeom>
        </p:spPr>
        <p:txBody>
          <a:bodyPr/>
          <a:lstStyle/>
          <a:p>
            <a:fld id="{DC3FD262-214F-4714-BF57-82CF23E13815}" type="datetimeFigureOut">
              <a:rPr lang="de-DE" smtClean="0"/>
              <a:t>10.10.2025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9E2AC60-95C7-4853-A569-26A9B89C8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9C59E4B-2650-4788-B953-775B779E0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061F-58D2-4E6F-BA1A-6AEAF6B10D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5141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B18B83-A2C6-481B-AA5D-CACD294A8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A6C6C62-4BD4-4665-9695-53D38FCC4E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558328"/>
            <a:ext cx="2743200" cy="365125"/>
          </a:xfrm>
          <a:prstGeom prst="rect">
            <a:avLst/>
          </a:prstGeom>
        </p:spPr>
        <p:txBody>
          <a:bodyPr/>
          <a:lstStyle/>
          <a:p>
            <a:fld id="{DC3FD262-214F-4714-BF57-82CF23E13815}" type="datetimeFigureOut">
              <a:rPr lang="de-DE" smtClean="0"/>
              <a:t>10.10.2025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F121E5F-B4C9-4FF3-A175-E5E74A6BA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BD01E29-2963-4827-93DF-ED06C1FC9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061F-58D2-4E6F-BA1A-6AEAF6B10D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9928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D3A3C80-725B-462C-94FE-E34A3EB0CB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558328"/>
            <a:ext cx="2743200" cy="365125"/>
          </a:xfrm>
          <a:prstGeom prst="rect">
            <a:avLst/>
          </a:prstGeom>
        </p:spPr>
        <p:txBody>
          <a:bodyPr/>
          <a:lstStyle/>
          <a:p>
            <a:fld id="{DC3FD262-214F-4714-BF57-82CF23E13815}" type="datetimeFigureOut">
              <a:rPr lang="de-DE" smtClean="0"/>
              <a:t>10.10.2025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1ABFF76-5081-4B0C-ADE3-D12DEDDFB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F5EDC6D-F1AB-4818-8E46-92568A141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061F-58D2-4E6F-BA1A-6AEAF6B10D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5113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30BFD8-BE35-4DC2-A96D-9FC1E8392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515E058-4B34-466D-B6D1-C8E2B1C09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EC5B961-69DE-4BA5-855F-84FFDF60F3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180453F-B2DE-4667-B457-C06E025344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5558328"/>
            <a:ext cx="2743200" cy="365125"/>
          </a:xfrm>
          <a:prstGeom prst="rect">
            <a:avLst/>
          </a:prstGeom>
        </p:spPr>
        <p:txBody>
          <a:bodyPr/>
          <a:lstStyle/>
          <a:p>
            <a:fld id="{DC3FD262-214F-4714-BF57-82CF23E13815}" type="datetimeFigureOut">
              <a:rPr lang="de-DE" smtClean="0"/>
              <a:t>10.10.2025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9CA52C0-11B0-4DE0-AC25-9E62A4084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CB480C5-9B9A-43B8-9A58-34914096C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6061F-58D2-4E6F-BA1A-6AEAF6B10D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1365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D78CE50-103A-4186-8E2F-F115D257C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6ED469D-5007-4871-B569-E98BFD6D8C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A10286E-9EF9-49EA-8602-114FFA70B0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C67BAA-A480-45F6-BA4F-85173D3766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6061F-58D2-4E6F-BA1A-6AEAF6B10D70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486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FACFF9-AA67-4665-A216-EA3202175F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+mn-lt"/>
              </a:rPr>
              <a:t>Meine </a:t>
            </a:r>
            <a:br>
              <a:rPr lang="de-DE" dirty="0">
                <a:latin typeface="+mn-lt"/>
              </a:rPr>
            </a:br>
            <a:r>
              <a:rPr lang="de-DE" dirty="0">
                <a:latin typeface="+mn-lt"/>
              </a:rPr>
              <a:t>Smartphone-Anleitung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2C7D0ED-37A4-4FD9-AA9F-30D5D8A8A1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4000" dirty="0"/>
              <a:t>Android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06672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7025DD0C-0407-4F0B-BDE6-903523E724D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/>
        </p:blipFill>
        <p:spPr>
          <a:xfrm>
            <a:off x="1549400" y="281940"/>
            <a:ext cx="3646488" cy="6314440"/>
          </a:xfrm>
        </p:spPr>
      </p:pic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E7231B87-E847-4379-B26D-7999C3846A3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2" b="2722"/>
          <a:stretch/>
        </p:blipFill>
        <p:spPr>
          <a:xfrm>
            <a:off x="6996000" y="441324"/>
            <a:ext cx="3646488" cy="5975351"/>
          </a:xfrm>
        </p:spPr>
      </p:pic>
    </p:spTree>
    <p:extLst>
      <p:ext uri="{BB962C8B-B14F-4D97-AF65-F5344CB8AC3E}">
        <p14:creationId xmlns:p14="http://schemas.microsoft.com/office/powerpoint/2010/main" val="1024662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0880729F-3485-41C8-89F9-46DE6182E79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41"/>
          <a:stretch/>
        </p:blipFill>
        <p:spPr>
          <a:xfrm>
            <a:off x="1549400" y="266700"/>
            <a:ext cx="3646488" cy="6337300"/>
          </a:xfrm>
        </p:spPr>
      </p:pic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086C8428-DE29-4A06-9D9F-D0DB19A7A36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41"/>
          <a:stretch/>
        </p:blipFill>
        <p:spPr>
          <a:xfrm>
            <a:off x="6996000" y="266700"/>
            <a:ext cx="3646488" cy="6337300"/>
          </a:xfr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D71C0452-63D7-498F-9250-833BBCFE57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52166" y="441325"/>
            <a:ext cx="834606" cy="8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328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26994E99-2768-4ECA-BCDD-7F6DD9451FB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41"/>
          <a:stretch/>
        </p:blipFill>
        <p:spPr>
          <a:xfrm>
            <a:off x="1549400" y="266700"/>
            <a:ext cx="3646488" cy="6337300"/>
          </a:xfrm>
        </p:spPr>
      </p:pic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55371D54-6357-461A-8C6E-FA8B3A445BC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41"/>
          <a:stretch/>
        </p:blipFill>
        <p:spPr>
          <a:xfrm>
            <a:off x="6996000" y="266700"/>
            <a:ext cx="3646488" cy="6337300"/>
          </a:xfr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C453408F-0316-47C0-A1E2-025A3762AA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8058" y="441325"/>
            <a:ext cx="834606" cy="8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146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D50C51EE-4DCE-4F6B-9444-DD4BA6A70AD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41"/>
          <a:stretch/>
        </p:blipFill>
        <p:spPr>
          <a:xfrm>
            <a:off x="1549400" y="264862"/>
            <a:ext cx="3646488" cy="6337300"/>
          </a:xfrm>
        </p:spPr>
      </p:pic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BD5B0F04-691B-4524-A4C1-A2281B5416A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41"/>
          <a:stretch/>
        </p:blipFill>
        <p:spPr>
          <a:xfrm>
            <a:off x="6996000" y="264861"/>
            <a:ext cx="3646488" cy="6337300"/>
          </a:xfrm>
        </p:spPr>
      </p:pic>
    </p:spTree>
    <p:extLst>
      <p:ext uri="{BB962C8B-B14F-4D97-AF65-F5344CB8AC3E}">
        <p14:creationId xmlns:p14="http://schemas.microsoft.com/office/powerpoint/2010/main" val="2218376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DF18C0AD-20F8-4C55-8778-513BD81468C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41"/>
          <a:stretch/>
        </p:blipFill>
        <p:spPr>
          <a:xfrm>
            <a:off x="1549513" y="264859"/>
            <a:ext cx="3646488" cy="6337300"/>
          </a:xfrm>
        </p:spPr>
      </p:pic>
      <p:pic>
        <p:nvPicPr>
          <p:cNvPr id="4" name="Bildplatzhalter 6">
            <a:extLst>
              <a:ext uri="{FF2B5EF4-FFF2-40B4-BE49-F238E27FC236}">
                <a16:creationId xmlns:a16="http://schemas.microsoft.com/office/drawing/2014/main" id="{3475BD5B-1BAB-406B-A6E1-FCDD784E8E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2" b="2722"/>
          <a:stretch/>
        </p:blipFill>
        <p:spPr>
          <a:xfrm>
            <a:off x="6996000" y="451548"/>
            <a:ext cx="3646488" cy="5975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917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28D6101C-2B71-4EF1-BCDD-812382A966D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41"/>
          <a:stretch/>
        </p:blipFill>
        <p:spPr>
          <a:xfrm>
            <a:off x="1549400" y="264864"/>
            <a:ext cx="3646488" cy="6337300"/>
          </a:xfrm>
        </p:spPr>
      </p:pic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3BA7ADA0-2412-4409-8FFE-3D2036AB421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41"/>
          <a:stretch/>
        </p:blipFill>
        <p:spPr>
          <a:xfrm>
            <a:off x="6996000" y="264860"/>
            <a:ext cx="3646488" cy="6337300"/>
          </a:xfr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D2414141-433C-4AA9-AD66-14C1D4AF08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4396" y="441325"/>
            <a:ext cx="838800" cy="8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142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CF965AAF-6E8E-4882-AB15-FE15FAE2755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41"/>
          <a:stretch/>
        </p:blipFill>
        <p:spPr>
          <a:xfrm>
            <a:off x="1549400" y="266700"/>
            <a:ext cx="3646488" cy="6337300"/>
          </a:xfrm>
        </p:spPr>
      </p:pic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3E32E6C2-56D7-449C-B1B7-E61FD330A4B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41"/>
          <a:stretch/>
        </p:blipFill>
        <p:spPr>
          <a:xfrm>
            <a:off x="6996000" y="266700"/>
            <a:ext cx="3646488" cy="6337300"/>
          </a:xfr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FFE9155A-0AA1-4CDA-A073-CF870CE698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7743" y="441325"/>
            <a:ext cx="838800" cy="8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50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8B14926A-BE89-4E83-86D0-4BF9064B512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41"/>
          <a:stretch/>
        </p:blipFill>
        <p:spPr>
          <a:xfrm>
            <a:off x="1549400" y="266700"/>
            <a:ext cx="3646488" cy="6337300"/>
          </a:xfrm>
        </p:spPr>
      </p:pic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EF79FAAD-C9AA-41B5-BEB8-E55C41A3C7E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41"/>
          <a:stretch/>
        </p:blipFill>
        <p:spPr>
          <a:xfrm>
            <a:off x="6996000" y="266700"/>
            <a:ext cx="3646488" cy="6337300"/>
          </a:xfr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B8361BA2-70E0-4356-A623-728C292144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8058" y="441325"/>
            <a:ext cx="838800" cy="8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298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88147843-E8F1-47A7-8671-C91B14227BA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41"/>
          <a:stretch/>
        </p:blipFill>
        <p:spPr>
          <a:xfrm>
            <a:off x="1549400" y="259080"/>
            <a:ext cx="3646488" cy="6337300"/>
          </a:xfrm>
        </p:spPr>
      </p:pic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DD16AFA1-78C4-4D0C-B1F7-C88B20A04D5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41"/>
          <a:stretch/>
        </p:blipFill>
        <p:spPr>
          <a:xfrm>
            <a:off x="6996000" y="259080"/>
            <a:ext cx="3646488" cy="6337300"/>
          </a:xfr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D57FE763-EF3F-46A6-A62C-3725067908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0438" y="441325"/>
            <a:ext cx="838800" cy="8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636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6B678466-B8B6-46E3-920D-4EEA733B36D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41"/>
          <a:stretch/>
        </p:blipFill>
        <p:spPr>
          <a:xfrm>
            <a:off x="1549400" y="266700"/>
            <a:ext cx="3646488" cy="6337300"/>
          </a:xfrm>
        </p:spPr>
      </p:pic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30BA78F6-F9CD-4799-972E-2BD45FE8D2C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41"/>
          <a:stretch/>
        </p:blipFill>
        <p:spPr>
          <a:xfrm>
            <a:off x="6996000" y="266700"/>
            <a:ext cx="3646488" cy="6337300"/>
          </a:xfr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7CF3EC41-6903-4B23-814B-FDE6D6B3D3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5678" y="441325"/>
            <a:ext cx="838800" cy="8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119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>
            <a:extLst>
              <a:ext uri="{FF2B5EF4-FFF2-40B4-BE49-F238E27FC236}">
                <a16:creationId xmlns:a16="http://schemas.microsoft.com/office/drawing/2014/main" id="{C85E8A72-032D-4CF8-8EDF-DE97CB590F7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41"/>
          <a:stretch/>
        </p:blipFill>
        <p:spPr>
          <a:xfrm>
            <a:off x="1549400" y="266700"/>
            <a:ext cx="3646488" cy="6337300"/>
          </a:xfrm>
        </p:spPr>
      </p:pic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82417F4E-732D-4C3A-A751-996BBDC5F2F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41"/>
          <a:stretch/>
        </p:blipFill>
        <p:spPr>
          <a:xfrm>
            <a:off x="6996000" y="266700"/>
            <a:ext cx="3646488" cy="6337300"/>
          </a:xfr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C3E48010-DFF8-42A7-8D0B-FE9193FDE2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298" y="441325"/>
            <a:ext cx="834606" cy="8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804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Breitbild</PresentationFormat>
  <Paragraphs>2</Paragraphs>
  <Slides>12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Myriad Pro</vt:lpstr>
      <vt:lpstr>Office</vt:lpstr>
      <vt:lpstr>Acrobat Document</vt:lpstr>
      <vt:lpstr>Meine  Smartphone-Anleitung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 Smartphone-Anleitung</dc:title>
  <dc:creator>Aaron</dc:creator>
  <cp:lastModifiedBy>Ronja Sperl</cp:lastModifiedBy>
  <cp:revision>19</cp:revision>
  <dcterms:created xsi:type="dcterms:W3CDTF">2019-10-22T09:34:08Z</dcterms:created>
  <dcterms:modified xsi:type="dcterms:W3CDTF">2025-10-10T12:48:51Z</dcterms:modified>
</cp:coreProperties>
</file>