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7"/>
  </p:handoutMasterIdLst>
  <p:sldIdLst>
    <p:sldId id="256" r:id="rId5"/>
    <p:sldId id="257" r:id="rId6"/>
    <p:sldId id="268" r:id="rId7"/>
    <p:sldId id="259" r:id="rId8"/>
    <p:sldId id="260" r:id="rId9"/>
    <p:sldId id="261" r:id="rId10"/>
    <p:sldId id="262" r:id="rId11"/>
    <p:sldId id="263" r:id="rId12"/>
    <p:sldId id="264" r:id="rId13"/>
    <p:sldId id="269" r:id="rId14"/>
    <p:sldId id="267" r:id="rId15"/>
    <p:sldId id="270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74" autoAdjust="0"/>
  </p:normalViewPr>
  <p:slideViewPr>
    <p:cSldViewPr snapToGrid="0">
      <p:cViewPr>
        <p:scale>
          <a:sx n="90" d="100"/>
          <a:sy n="90" d="100"/>
        </p:scale>
        <p:origin x="2443" y="6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981CDD0-203A-40BA-9B2B-D77E6D68D6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31EFDE1-86B8-45D6-872D-E8FEDE2486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69818-843A-4634-93C9-DC1A61E48E47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6254B53-6C8D-44DE-85F7-A854BD41AE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783B8F-DF95-4CC8-89E5-A09F8305E0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904E9D-0F44-4387-9C0D-A1FA66A119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22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6A7C11-04CA-43ED-A5D1-7DCB4125D6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9FEC4EB-9E4E-488F-9199-15A03968F0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C6098B3-DD0F-4484-9350-E8E843495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3A507ACD-7F70-4D21-845B-F1FA51257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555832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© BILDNER Verlag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617FC21C-0B36-4701-84AF-BED402E66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de-DE" dirty="0"/>
          </a:p>
        </p:txBody>
      </p:sp>
      <p:graphicFrame>
        <p:nvGraphicFramePr>
          <p:cNvPr id="9" name="Objekt 8">
            <a:extLst>
              <a:ext uri="{FF2B5EF4-FFF2-40B4-BE49-F238E27FC236}">
                <a16:creationId xmlns:a16="http://schemas.microsoft.com/office/drawing/2014/main" id="{D33E0D2A-B055-4F63-824D-C19E6FCE6CB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041896070"/>
              </p:ext>
            </p:extLst>
          </p:nvPr>
        </p:nvGraphicFramePr>
        <p:xfrm>
          <a:off x="5537986" y="6443634"/>
          <a:ext cx="1116027" cy="189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371659" imgH="571296" progId="Acrobat.Document.DC">
                  <p:embed/>
                </p:oleObj>
              </mc:Choice>
              <mc:Fallback>
                <p:oleObj name="Acrobat Document" r:id="rId2" imgW="3371659" imgH="571296" progId="Acrobat.Document.DC">
                  <p:embed/>
                  <p:pic>
                    <p:nvPicPr>
                      <p:cNvPr id="7" name="Objekt 6">
                        <a:extLst>
                          <a:ext uri="{FF2B5EF4-FFF2-40B4-BE49-F238E27FC236}">
                            <a16:creationId xmlns:a16="http://schemas.microsoft.com/office/drawing/2014/main" id="{ED96E007-931F-4578-9EBA-6A72CF5596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37986" y="6443634"/>
                        <a:ext cx="1116027" cy="1891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3548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F6719D-0F25-47B0-B125-52688C800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92BF41E-5E71-4A29-AC01-D8D53F6AF1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BE6749-1C5E-459A-8D57-0DD2599B9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2A3C-BCF3-4CF9-BC14-F6695CC965B8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DEE3521-5D31-4620-A261-90E654269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B051124-124E-4C18-AFBE-BD9221D65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6085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00BC371-7067-4965-A385-16A2505665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ED53869-69E9-4EA9-8949-211A459382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A44D099-0E03-4E6B-AEAC-9630EDF6E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2A3C-BCF3-4CF9-BC14-F6695CC965B8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E8BB08B-93DE-4E56-8F1C-BB6FD7D5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FCB0247-7E10-490D-A005-DF6BDAF96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951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EE984F6-8562-41C0-AE64-707ECEB1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82" y="373788"/>
            <a:ext cx="2900999" cy="611042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B10F9EC-19FE-4C29-AE81-CCE63810EF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319" y="373788"/>
            <a:ext cx="2900999" cy="611042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B4F90AE7-67FC-4031-BE72-6D2B60666697}"/>
              </a:ext>
            </a:extLst>
          </p:cNvPr>
          <p:cNvSpPr txBox="1"/>
          <p:nvPr userDrawn="1"/>
        </p:nvSpPr>
        <p:spPr>
          <a:xfrm rot="16200000">
            <a:off x="-999254" y="5024956"/>
            <a:ext cx="2743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© 2025 BILDNER Verlag</a:t>
            </a: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3994A338-7A8D-D86F-C013-DAB298FB8537}"/>
              </a:ext>
            </a:extLst>
          </p:cNvPr>
          <p:cNvSpPr/>
          <p:nvPr userDrawn="1"/>
        </p:nvSpPr>
        <p:spPr>
          <a:xfrm>
            <a:off x="7137478" y="373788"/>
            <a:ext cx="2900999" cy="6110424"/>
          </a:xfrm>
          <a:prstGeom prst="roundRect">
            <a:avLst/>
          </a:prstGeom>
          <a:solidFill>
            <a:srgbClr val="EDEE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D98097AE-B966-099E-60DC-34DD342E90A6}"/>
              </a:ext>
            </a:extLst>
          </p:cNvPr>
          <p:cNvSpPr/>
          <p:nvPr userDrawn="1"/>
        </p:nvSpPr>
        <p:spPr>
          <a:xfrm>
            <a:off x="2171562" y="380416"/>
            <a:ext cx="2900999" cy="6110424"/>
          </a:xfrm>
          <a:prstGeom prst="roundRect">
            <a:avLst/>
          </a:prstGeom>
          <a:solidFill>
            <a:srgbClr val="EDEE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Bildplatzhalter 10">
            <a:extLst>
              <a:ext uri="{FF2B5EF4-FFF2-40B4-BE49-F238E27FC236}">
                <a16:creationId xmlns:a16="http://schemas.microsoft.com/office/drawing/2014/main" id="{C6127D3D-B3F8-4480-93E2-E318F08027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81240" y="544704"/>
            <a:ext cx="2645567" cy="5768592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Bildplatzhalter 10">
            <a:extLst>
              <a:ext uri="{FF2B5EF4-FFF2-40B4-BE49-F238E27FC236}">
                <a16:creationId xmlns:a16="http://schemas.microsoft.com/office/drawing/2014/main" id="{FC81B7E7-87F5-414E-8841-331FFB3AC7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65193" y="551332"/>
            <a:ext cx="2645567" cy="5768592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296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8D6229-C2C8-4B2A-889B-A1970F737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AE61A4A-18D9-4756-99EF-A9FBE6214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4699DA-E96D-4581-9109-DC01DCB3D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2A3C-BCF3-4CF9-BC14-F6695CC965B8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D1C2AC-030C-4A50-91E5-3E7AD0D35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946F39-9F59-41B1-A110-5D1FE36CD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114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1F99E2-412E-4032-88E2-42CF48F99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05D8BE-419E-4E4F-AFF8-158294DB7F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66F6226-69DA-457D-B199-DE91086C6A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43C2516-42B3-4251-8863-25C7BF55E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2A3C-BCF3-4CF9-BC14-F6695CC965B8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D208ADA-2234-43EE-8BE4-F2A4D1B1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887F70C-9DA5-4C0E-B65C-17AA9B40F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4838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E9D687-9AA6-4306-A13C-645029FCB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743343B-3D13-45C5-A613-A97765CD07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BA1A4D2-0740-4D79-B376-07B5ED488C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0BCC4E0-3952-4557-8CB8-D0E21BE853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D19926A-EC89-4BDF-B45A-5584EFCCE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9B22E87-F6B9-4FF2-A10D-51E750FE5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2A3C-BCF3-4CF9-BC14-F6695CC965B8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8F2D212-DF35-425E-88AF-1E686F16D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E10581C-519C-4669-BCE7-7458D0588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083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ED2693-A7E7-44F1-8E6D-F228C2D6E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735E6D-0F98-411F-9271-007009440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2A3C-BCF3-4CF9-BC14-F6695CC965B8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0864805-1A95-4030-8F15-5D0999BFD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B597A5-45C8-4CF6-A3B7-4BF6B5A8A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7622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6BD8638-987A-4984-9A7B-A32D1DDEC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2A3C-BCF3-4CF9-BC14-F6695CC965B8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62477AD-8535-48FD-8DB8-8643AAB63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E845F3E-A899-4D03-AA0D-1DA6597D1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691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A2446E-B137-433E-95F1-CCF140E36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EE1476C-2B49-4901-9902-EFCAE2C949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421561F-EB8C-48BD-AE49-427DE92EF8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F7CB82C-806F-4143-B9DC-459BF41E2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2A3C-BCF3-4CF9-BC14-F6695CC965B8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1DECD57-7DBB-41FB-9B33-53F49C697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B349D77-2AD6-4D17-940B-445662FB3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0689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A8F759-800D-4992-81B1-EDAD19E60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157DE96-9C23-474C-810F-F5A685D2DB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2C8C0AB-9464-4140-931D-5D957837A6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C1E312A-B1CF-41E7-AB58-ACB5C23F1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2A3C-BCF3-4CF9-BC14-F6695CC965B8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7B2B0C3-9817-4F2D-9293-56FAE0DC0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F139B9E-F113-41BE-9A77-B00161832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7953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8F59DCB-A2FF-455F-9EF1-BF7679961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4544076-653F-45E0-B43F-94606005C9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58DD64E-FFCF-4F66-A3CC-46AE188A4F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D2A3C-BCF3-4CF9-BC14-F6695CC965B8}" type="datetimeFigureOut">
              <a:rPr lang="de-DE" smtClean="0"/>
              <a:t>21.03.2025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ABE2A1-26D5-46DC-9F0C-D5822D6775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7DCB7E7-225A-4669-8F79-384A28DA3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75C1D-A81C-423E-93C1-00C7B8F7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4059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84DFF-7D7E-4738-B71B-8A6C4C1B82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Meine </a:t>
            </a:r>
            <a:br>
              <a:rPr lang="de-DE" dirty="0"/>
            </a:br>
            <a:r>
              <a:rPr lang="de-DE" dirty="0"/>
              <a:t>Smartphone-Anleitung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27B35EA-1EF6-4A8C-8E6B-F1EA623AE4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sz="4000" dirty="0"/>
              <a:t>iPhone</a:t>
            </a:r>
          </a:p>
        </p:txBody>
      </p:sp>
    </p:spTree>
    <p:extLst>
      <p:ext uri="{BB962C8B-B14F-4D97-AF65-F5344CB8AC3E}">
        <p14:creationId xmlns:p14="http://schemas.microsoft.com/office/powerpoint/2010/main" val="270515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FBFF56AB-4399-4C59-8BC5-F98AB283AAD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3" r="8113"/>
          <a:stretch>
            <a:fillRect/>
          </a:stretch>
        </p:blipFill>
        <p:spPr>
          <a:xfrm>
            <a:off x="6650541" y="0"/>
            <a:ext cx="3873529" cy="6857999"/>
          </a:xfr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E055FD9-1B4C-455E-92AF-3C4696B6A388}"/>
              </a:ext>
            </a:extLst>
          </p:cNvPr>
          <p:cNvSpPr txBox="1"/>
          <p:nvPr/>
        </p:nvSpPr>
        <p:spPr>
          <a:xfrm>
            <a:off x="6651156" y="888176"/>
            <a:ext cx="1898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</a:rPr>
              <a:t>Mobile Daten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BC82E0-D859-4D1F-8CB2-46CE46F58676}"/>
              </a:ext>
            </a:extLst>
          </p:cNvPr>
          <p:cNvSpPr txBox="1"/>
          <p:nvPr/>
        </p:nvSpPr>
        <p:spPr>
          <a:xfrm>
            <a:off x="6650541" y="1414790"/>
            <a:ext cx="1899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Datennetz:</a:t>
            </a:r>
          </a:p>
          <a:p>
            <a:pPr algn="ctr"/>
            <a:r>
              <a:rPr lang="de-DE" b="1" dirty="0">
                <a:solidFill>
                  <a:schemeClr val="bg1"/>
                </a:solidFill>
              </a:rPr>
              <a:t>5G, LTE, 4G oder 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2DE153D-1E12-4E44-A711-5F11BCAD75B8}"/>
              </a:ext>
            </a:extLst>
          </p:cNvPr>
          <p:cNvSpPr txBox="1"/>
          <p:nvPr/>
        </p:nvSpPr>
        <p:spPr>
          <a:xfrm>
            <a:off x="8550111" y="894138"/>
            <a:ext cx="1973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</a:rPr>
              <a:t>WLAN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D860DE6-2C4D-41B9-BACB-3DF567D6B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458" y="1451727"/>
            <a:ext cx="771080" cy="56513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187EDFF-41E3-470D-A796-463DA62E06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20" y="3124237"/>
            <a:ext cx="306163" cy="307864"/>
          </a:xfrm>
          <a:prstGeom prst="rect">
            <a:avLst/>
          </a:prstGeom>
        </p:spPr>
      </p:pic>
      <p:sp>
        <p:nvSpPr>
          <p:cNvPr id="4" name="Pfeil: nach rechts gekrümmt 3">
            <a:extLst>
              <a:ext uri="{FF2B5EF4-FFF2-40B4-BE49-F238E27FC236}">
                <a16:creationId xmlns:a16="http://schemas.microsoft.com/office/drawing/2014/main" id="{DDAE9BAA-D897-49F7-AC79-084627AC55B7}"/>
              </a:ext>
            </a:extLst>
          </p:cNvPr>
          <p:cNvSpPr/>
          <p:nvPr/>
        </p:nvSpPr>
        <p:spPr>
          <a:xfrm rot="1576127" flipV="1">
            <a:off x="6807548" y="3223512"/>
            <a:ext cx="612810" cy="1691294"/>
          </a:xfrm>
          <a:prstGeom prst="curvedRightArrow">
            <a:avLst>
              <a:gd name="adj1" fmla="val 15084"/>
              <a:gd name="adj2" fmla="val 59584"/>
              <a:gd name="adj3" fmla="val 33531"/>
            </a:avLst>
          </a:prstGeom>
          <a:solidFill>
            <a:schemeClr val="bg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2" name="Pfeil: nach rechts gekrümmt 11">
            <a:extLst>
              <a:ext uri="{FF2B5EF4-FFF2-40B4-BE49-F238E27FC236}">
                <a16:creationId xmlns:a16="http://schemas.microsoft.com/office/drawing/2014/main" id="{28256255-A15B-4B43-AA0B-CFA1FBBA2C7B}"/>
              </a:ext>
            </a:extLst>
          </p:cNvPr>
          <p:cNvSpPr/>
          <p:nvPr/>
        </p:nvSpPr>
        <p:spPr>
          <a:xfrm rot="16200000" flipH="1" flipV="1">
            <a:off x="9299282" y="4228736"/>
            <a:ext cx="399956" cy="1049888"/>
          </a:xfrm>
          <a:prstGeom prst="curvedRightArrow">
            <a:avLst>
              <a:gd name="adj1" fmla="val 15084"/>
              <a:gd name="adj2" fmla="val 59584"/>
              <a:gd name="adj3" fmla="val 33531"/>
            </a:avLst>
          </a:prstGeom>
          <a:solidFill>
            <a:schemeClr val="bg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3E5071CA-ECDB-48F7-9831-8C5AC9DCF1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295" y="4319048"/>
            <a:ext cx="306163" cy="30786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F2BFEF0-6F39-4F79-B217-329B1ED444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02" y="3263165"/>
            <a:ext cx="294627" cy="294627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D283FDD-067F-4444-AD43-543B0C22C8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187" y="4178353"/>
            <a:ext cx="294627" cy="294627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1572C01-B21C-4474-8AC9-F41A6B0FA8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68" y="3554305"/>
            <a:ext cx="278206" cy="278206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2249064C-6F8F-4417-B896-EA1DB87C49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528" y="4274784"/>
            <a:ext cx="278206" cy="278206"/>
          </a:xfrm>
          <a:prstGeom prst="rect">
            <a:avLst/>
          </a:prstGeom>
        </p:spPr>
      </p:pic>
      <p:pic>
        <p:nvPicPr>
          <p:cNvPr id="2" name="Bildplatzhalter 5" descr="Ein Bild, das Text, Screenshot, Multimedia, Betriebssystem enthält.&#10;&#10;KI-generierte Inhalte können fehlerhaft sein.">
            <a:extLst>
              <a:ext uri="{FF2B5EF4-FFF2-40B4-BE49-F238E27FC236}">
                <a16:creationId xmlns:a16="http://schemas.microsoft.com/office/drawing/2014/main" id="{6224435E-ECAC-0D49-6E6E-F4DA60958A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>
          <a:xfrm>
            <a:off x="2281240" y="544704"/>
            <a:ext cx="2645567" cy="5768592"/>
          </a:xfrm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8C93FE6F-96EF-EAA3-9791-BE8681A64AB9}"/>
              </a:ext>
            </a:extLst>
          </p:cNvPr>
          <p:cNvGrpSpPr/>
          <p:nvPr/>
        </p:nvGrpSpPr>
        <p:grpSpPr>
          <a:xfrm>
            <a:off x="2247570" y="451184"/>
            <a:ext cx="2686905" cy="5961951"/>
            <a:chOff x="2239108" y="425786"/>
            <a:chExt cx="2686905" cy="5961951"/>
          </a:xfrm>
        </p:grpSpPr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DBD53388-1D95-BE33-70EF-B6D27C2718C5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: abgerundete Ecken 17">
              <a:extLst>
                <a:ext uri="{FF2B5EF4-FFF2-40B4-BE49-F238E27FC236}">
                  <a16:creationId xmlns:a16="http://schemas.microsoft.com/office/drawing/2014/main" id="{1285AFCD-C6EE-5A39-8DB1-7E0C66ACF53B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902055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 descr="Ein Bild, das Text, Screenshot, Multimedia, Betriebssystem enthält.&#10;&#10;KI-generierte Inhalte können fehlerhaft sein.">
            <a:extLst>
              <a:ext uri="{FF2B5EF4-FFF2-40B4-BE49-F238E27FC236}">
                <a16:creationId xmlns:a16="http://schemas.microsoft.com/office/drawing/2014/main" id="{FF76F728-8024-7926-56AF-34D04F1E75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  <p:pic>
        <p:nvPicPr>
          <p:cNvPr id="10" name="Bildplatzhalter 9" descr="Ein Bild, das Text, Karte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82FE7882-1249-61F1-6543-4655B7D208E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A0F4BD07-9957-67A2-07C7-9B9C82E8C6D6}"/>
              </a:ext>
            </a:extLst>
          </p:cNvPr>
          <p:cNvGrpSpPr/>
          <p:nvPr/>
        </p:nvGrpSpPr>
        <p:grpSpPr>
          <a:xfrm>
            <a:off x="7257527" y="444746"/>
            <a:ext cx="2686905" cy="5961951"/>
            <a:chOff x="2239108" y="425786"/>
            <a:chExt cx="2686905" cy="5961951"/>
          </a:xfrm>
        </p:grpSpPr>
        <p:sp>
          <p:nvSpPr>
            <p:cNvPr id="12" name="Rechteck: abgerundete Ecken 11">
              <a:extLst>
                <a:ext uri="{FF2B5EF4-FFF2-40B4-BE49-F238E27FC236}">
                  <a16:creationId xmlns:a16="http://schemas.microsoft.com/office/drawing/2014/main" id="{6B0760DA-D788-C0E9-C390-047144BD7874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: abgerundete Ecken 12">
              <a:extLst>
                <a:ext uri="{FF2B5EF4-FFF2-40B4-BE49-F238E27FC236}">
                  <a16:creationId xmlns:a16="http://schemas.microsoft.com/office/drawing/2014/main" id="{E63E7226-7B5D-96B7-910B-A461AD71F363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F8C4F59-0194-ED00-B146-80DCB651E47D}"/>
              </a:ext>
            </a:extLst>
          </p:cNvPr>
          <p:cNvGrpSpPr/>
          <p:nvPr/>
        </p:nvGrpSpPr>
        <p:grpSpPr>
          <a:xfrm>
            <a:off x="2247570" y="451184"/>
            <a:ext cx="2686905" cy="5961951"/>
            <a:chOff x="2239108" y="425786"/>
            <a:chExt cx="2686905" cy="5961951"/>
          </a:xfrm>
        </p:grpSpPr>
        <p:sp>
          <p:nvSpPr>
            <p:cNvPr id="15" name="Rechteck: abgerundete Ecken 14">
              <a:extLst>
                <a:ext uri="{FF2B5EF4-FFF2-40B4-BE49-F238E27FC236}">
                  <a16:creationId xmlns:a16="http://schemas.microsoft.com/office/drawing/2014/main" id="{C13CD47E-8074-3F95-8233-F34DA311D6DC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Rechteck: abgerundete Ecken 15">
              <a:extLst>
                <a:ext uri="{FF2B5EF4-FFF2-40B4-BE49-F238E27FC236}">
                  <a16:creationId xmlns:a16="http://schemas.microsoft.com/office/drawing/2014/main" id="{D84A4B13-6BEF-9E71-1831-023A927AA38A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8" name="Grafik 17" descr="Ein Bild, das Grafiken, Symbol, Farbigkeit, Logo enthält.&#10;&#10;KI-generierte Inhalte können fehlerhaft sein.">
            <a:extLst>
              <a:ext uri="{FF2B5EF4-FFF2-40B4-BE49-F238E27FC236}">
                <a16:creationId xmlns:a16="http://schemas.microsoft.com/office/drawing/2014/main" id="{1173B0EA-599A-E7D9-8738-DC3CF841F7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1563" y="551332"/>
            <a:ext cx="747022" cy="74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48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 descr="Ein Bild, das Text, Screenshot, Multimedia, Betriebssystem enthält.&#10;&#10;KI-generierte Inhalte können fehlerhaft sein.">
            <a:extLst>
              <a:ext uri="{FF2B5EF4-FFF2-40B4-BE49-F238E27FC236}">
                <a16:creationId xmlns:a16="http://schemas.microsoft.com/office/drawing/2014/main" id="{7A3A72A5-85F6-8C10-739B-E3061523EC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  <p:pic>
        <p:nvPicPr>
          <p:cNvPr id="7" name="Bildplatzhalter 6" descr="Ein Bild, das Text, Screenshot, Webseite, Onlinewerbung enthält.&#10;&#10;KI-generierte Inhalte können fehlerhaft sein.">
            <a:extLst>
              <a:ext uri="{FF2B5EF4-FFF2-40B4-BE49-F238E27FC236}">
                <a16:creationId xmlns:a16="http://schemas.microsoft.com/office/drawing/2014/main" id="{2CF5F847-6681-8288-06BF-9B292A5741C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9401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platzhalter 11">
            <a:extLst>
              <a:ext uri="{FF2B5EF4-FFF2-40B4-BE49-F238E27FC236}">
                <a16:creationId xmlns:a16="http://schemas.microsoft.com/office/drawing/2014/main" id="{C30CD47C-9230-34F5-BC8C-84B5AE55BC5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" r="347"/>
          <a:stretch/>
        </p:blipFill>
        <p:spPr>
          <a:xfrm>
            <a:off x="2281240" y="544704"/>
            <a:ext cx="2645567" cy="5768592"/>
          </a:xfrm>
        </p:spPr>
      </p:pic>
      <p:pic>
        <p:nvPicPr>
          <p:cNvPr id="3" name="Bildplatzhalter 35" descr="Ein Bild, das Text, Screenshot, Multimedia, Betriebssystem enthält.&#10;&#10;KI-generierte Inhalte können fehlerhaft sein.">
            <a:extLst>
              <a:ext uri="{FF2B5EF4-FFF2-40B4-BE49-F238E27FC236}">
                <a16:creationId xmlns:a16="http://schemas.microsoft.com/office/drawing/2014/main" id="{6CCD6198-508C-9D8A-0E63-4AD559113B9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>
          <a:xfrm>
            <a:off x="7282127" y="551332"/>
            <a:ext cx="2645567" cy="5768592"/>
          </a:xfrm>
        </p:spPr>
      </p:pic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35AEA2B3-3670-63B9-EA59-15BF239DB00F}"/>
              </a:ext>
            </a:extLst>
          </p:cNvPr>
          <p:cNvGrpSpPr/>
          <p:nvPr/>
        </p:nvGrpSpPr>
        <p:grpSpPr>
          <a:xfrm>
            <a:off x="2247570" y="451184"/>
            <a:ext cx="2686905" cy="5961951"/>
            <a:chOff x="2239108" y="425786"/>
            <a:chExt cx="2686905" cy="5961951"/>
          </a:xfrm>
        </p:grpSpPr>
        <p:sp>
          <p:nvSpPr>
            <p:cNvPr id="6" name="Rechteck: abgerundete Ecken 5">
              <a:extLst>
                <a:ext uri="{FF2B5EF4-FFF2-40B4-BE49-F238E27FC236}">
                  <a16:creationId xmlns:a16="http://schemas.microsoft.com/office/drawing/2014/main" id="{C87DB618-CFC0-01F1-E628-4632E98356EC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: abgerundete Ecken 6">
              <a:extLst>
                <a:ext uri="{FF2B5EF4-FFF2-40B4-BE49-F238E27FC236}">
                  <a16:creationId xmlns:a16="http://schemas.microsoft.com/office/drawing/2014/main" id="{04490EFB-3F09-FEF2-602D-2C340A0E658C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509515F4-12E4-0187-75CE-C5616EFD87F8}"/>
              </a:ext>
            </a:extLst>
          </p:cNvPr>
          <p:cNvGrpSpPr/>
          <p:nvPr/>
        </p:nvGrpSpPr>
        <p:grpSpPr>
          <a:xfrm>
            <a:off x="7257527" y="444746"/>
            <a:ext cx="2686905" cy="5961951"/>
            <a:chOff x="2239108" y="425786"/>
            <a:chExt cx="2686905" cy="5961951"/>
          </a:xfrm>
        </p:grpSpPr>
        <p:sp>
          <p:nvSpPr>
            <p:cNvPr id="9" name="Rechteck: abgerundete Ecken 8">
              <a:extLst>
                <a:ext uri="{FF2B5EF4-FFF2-40B4-BE49-F238E27FC236}">
                  <a16:creationId xmlns:a16="http://schemas.microsoft.com/office/drawing/2014/main" id="{996D62DF-511C-69D4-69A1-A589F226E566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: abgerundete Ecken 9">
              <a:extLst>
                <a:ext uri="{FF2B5EF4-FFF2-40B4-BE49-F238E27FC236}">
                  <a16:creationId xmlns:a16="http://schemas.microsoft.com/office/drawing/2014/main" id="{E0FF49EF-E8DF-A2EB-9C34-AF88C5230A94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631308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FBFF56AB-4399-4C59-8BC5-F98AB283AAD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3" r="8113"/>
          <a:stretch>
            <a:fillRect/>
          </a:stretch>
        </p:blipFill>
        <p:spPr>
          <a:xfrm>
            <a:off x="6650541" y="0"/>
            <a:ext cx="3873529" cy="6857999"/>
          </a:xfr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E055FD9-1B4C-455E-92AF-3C4696B6A388}"/>
              </a:ext>
            </a:extLst>
          </p:cNvPr>
          <p:cNvSpPr txBox="1"/>
          <p:nvPr/>
        </p:nvSpPr>
        <p:spPr>
          <a:xfrm>
            <a:off x="6651156" y="888176"/>
            <a:ext cx="1898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</a:rPr>
              <a:t>Mobile Daten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BC82E0-D859-4D1F-8CB2-46CE46F58676}"/>
              </a:ext>
            </a:extLst>
          </p:cNvPr>
          <p:cNvSpPr txBox="1"/>
          <p:nvPr/>
        </p:nvSpPr>
        <p:spPr>
          <a:xfrm>
            <a:off x="6650541" y="1414790"/>
            <a:ext cx="1899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Datennetz:</a:t>
            </a:r>
          </a:p>
          <a:p>
            <a:pPr algn="ctr"/>
            <a:r>
              <a:rPr lang="de-DE" b="1" dirty="0">
                <a:solidFill>
                  <a:schemeClr val="bg1"/>
                </a:solidFill>
              </a:rPr>
              <a:t>5G, LTE, 4G oder 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2DE153D-1E12-4E44-A711-5F11BCAD75B8}"/>
              </a:ext>
            </a:extLst>
          </p:cNvPr>
          <p:cNvSpPr txBox="1"/>
          <p:nvPr/>
        </p:nvSpPr>
        <p:spPr>
          <a:xfrm>
            <a:off x="8550111" y="894138"/>
            <a:ext cx="1973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</a:rPr>
              <a:t>WLAN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D860DE6-2C4D-41B9-BACB-3DF567D6B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458" y="1451727"/>
            <a:ext cx="771080" cy="56513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187EDFF-41E3-470D-A796-463DA62E06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20" y="3124237"/>
            <a:ext cx="306163" cy="307864"/>
          </a:xfrm>
          <a:prstGeom prst="rect">
            <a:avLst/>
          </a:prstGeom>
        </p:spPr>
      </p:pic>
      <p:sp>
        <p:nvSpPr>
          <p:cNvPr id="4" name="Pfeil: nach rechts gekrümmt 3">
            <a:extLst>
              <a:ext uri="{FF2B5EF4-FFF2-40B4-BE49-F238E27FC236}">
                <a16:creationId xmlns:a16="http://schemas.microsoft.com/office/drawing/2014/main" id="{DDAE9BAA-D897-49F7-AC79-084627AC55B7}"/>
              </a:ext>
            </a:extLst>
          </p:cNvPr>
          <p:cNvSpPr/>
          <p:nvPr/>
        </p:nvSpPr>
        <p:spPr>
          <a:xfrm rot="1576127" flipV="1">
            <a:off x="6807548" y="3223512"/>
            <a:ext cx="612810" cy="1691294"/>
          </a:xfrm>
          <a:prstGeom prst="curvedRightArrow">
            <a:avLst>
              <a:gd name="adj1" fmla="val 15084"/>
              <a:gd name="adj2" fmla="val 59584"/>
              <a:gd name="adj3" fmla="val 33531"/>
            </a:avLst>
          </a:prstGeom>
          <a:solidFill>
            <a:schemeClr val="bg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2" name="Pfeil: nach rechts gekrümmt 11">
            <a:extLst>
              <a:ext uri="{FF2B5EF4-FFF2-40B4-BE49-F238E27FC236}">
                <a16:creationId xmlns:a16="http://schemas.microsoft.com/office/drawing/2014/main" id="{28256255-A15B-4B43-AA0B-CFA1FBBA2C7B}"/>
              </a:ext>
            </a:extLst>
          </p:cNvPr>
          <p:cNvSpPr/>
          <p:nvPr/>
        </p:nvSpPr>
        <p:spPr>
          <a:xfrm rot="16200000" flipH="1" flipV="1">
            <a:off x="9299282" y="4228736"/>
            <a:ext cx="399956" cy="1049888"/>
          </a:xfrm>
          <a:prstGeom prst="curvedRightArrow">
            <a:avLst>
              <a:gd name="adj1" fmla="val 15084"/>
              <a:gd name="adj2" fmla="val 59584"/>
              <a:gd name="adj3" fmla="val 33531"/>
            </a:avLst>
          </a:prstGeom>
          <a:solidFill>
            <a:schemeClr val="bg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3E5071CA-ECDB-48F7-9831-8C5AC9DCF1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295" y="4319048"/>
            <a:ext cx="306163" cy="30786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F2BFEF0-6F39-4F79-B217-329B1ED444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02" y="3263165"/>
            <a:ext cx="294627" cy="294627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D283FDD-067F-4444-AD43-543B0C22C8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187" y="4178353"/>
            <a:ext cx="294627" cy="294627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1572C01-B21C-4474-8AC9-F41A6B0FA8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68" y="3554305"/>
            <a:ext cx="278206" cy="278206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2249064C-6F8F-4417-B896-EA1DB87C49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528" y="4274784"/>
            <a:ext cx="278206" cy="278206"/>
          </a:xfrm>
          <a:prstGeom prst="rect">
            <a:avLst/>
          </a:prstGeom>
        </p:spPr>
      </p:pic>
      <p:pic>
        <p:nvPicPr>
          <p:cNvPr id="2" name="Bildplatzhalter 11">
            <a:extLst>
              <a:ext uri="{FF2B5EF4-FFF2-40B4-BE49-F238E27FC236}">
                <a16:creationId xmlns:a16="http://schemas.microsoft.com/office/drawing/2014/main" id="{9623E533-DB2E-8910-2BB0-B2423BED1AD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" r="347"/>
          <a:stretch/>
        </p:blipFill>
        <p:spPr>
          <a:xfrm>
            <a:off x="2281240" y="544704"/>
            <a:ext cx="2645567" cy="5768592"/>
          </a:xfrm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FE287D5D-9041-5932-5613-A5D35EA51E83}"/>
              </a:ext>
            </a:extLst>
          </p:cNvPr>
          <p:cNvGrpSpPr/>
          <p:nvPr/>
        </p:nvGrpSpPr>
        <p:grpSpPr>
          <a:xfrm>
            <a:off x="2247570" y="451184"/>
            <a:ext cx="2686905" cy="5961951"/>
            <a:chOff x="2239108" y="425786"/>
            <a:chExt cx="2686905" cy="5961951"/>
          </a:xfrm>
        </p:grpSpPr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BBC9F5D0-4BC8-2401-CBDF-1526A9448C35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: abgerundete Ecken 17">
              <a:extLst>
                <a:ext uri="{FF2B5EF4-FFF2-40B4-BE49-F238E27FC236}">
                  <a16:creationId xmlns:a16="http://schemas.microsoft.com/office/drawing/2014/main" id="{1A1CF466-7D3B-2F87-8B38-A89E12F52562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141300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0530AC18-C79B-8ED3-7250-EE3FF714D50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" r="347"/>
          <a:stretch/>
        </p:blipFill>
        <p:spPr/>
      </p:pic>
      <p:pic>
        <p:nvPicPr>
          <p:cNvPr id="36" name="Bildplatzhalter 35">
            <a:extLst>
              <a:ext uri="{FF2B5EF4-FFF2-40B4-BE49-F238E27FC236}">
                <a16:creationId xmlns:a16="http://schemas.microsoft.com/office/drawing/2014/main" id="{32D7256E-75FA-5DE4-ECB2-93F26C29CFF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" r="347"/>
          <a:stretch/>
        </p:blipFill>
        <p:spPr>
          <a:xfrm>
            <a:off x="7282127" y="551332"/>
            <a:ext cx="2645567" cy="5768592"/>
          </a:xfrm>
        </p:spPr>
      </p:pic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072E5363-1EC5-F675-DDEE-DDF5B2A02E41}"/>
              </a:ext>
            </a:extLst>
          </p:cNvPr>
          <p:cNvGrpSpPr/>
          <p:nvPr/>
        </p:nvGrpSpPr>
        <p:grpSpPr>
          <a:xfrm>
            <a:off x="-4500381" y="425786"/>
            <a:ext cx="2686905" cy="5961951"/>
            <a:chOff x="2239108" y="425786"/>
            <a:chExt cx="2686905" cy="5961951"/>
          </a:xfrm>
        </p:grpSpPr>
        <p:sp>
          <p:nvSpPr>
            <p:cNvPr id="16" name="Rechteck: abgerundete Ecken 15">
              <a:extLst>
                <a:ext uri="{FF2B5EF4-FFF2-40B4-BE49-F238E27FC236}">
                  <a16:creationId xmlns:a16="http://schemas.microsoft.com/office/drawing/2014/main" id="{CA53EA47-102E-0BBA-2BD2-6EE1735428DD}"/>
                </a:ext>
              </a:extLst>
            </p:cNvPr>
            <p:cNvSpPr/>
            <p:nvPr/>
          </p:nvSpPr>
          <p:spPr>
            <a:xfrm>
              <a:off x="3106615" y="6165166"/>
              <a:ext cx="978877" cy="45719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2" name="Gruppieren 21">
              <a:extLst>
                <a:ext uri="{FF2B5EF4-FFF2-40B4-BE49-F238E27FC236}">
                  <a16:creationId xmlns:a16="http://schemas.microsoft.com/office/drawing/2014/main" id="{3AE7D159-93B6-86AD-413D-D2E905D11ECF}"/>
                </a:ext>
              </a:extLst>
            </p:cNvPr>
            <p:cNvGrpSpPr/>
            <p:nvPr/>
          </p:nvGrpSpPr>
          <p:grpSpPr>
            <a:xfrm>
              <a:off x="2239108" y="425786"/>
              <a:ext cx="2686905" cy="5961951"/>
              <a:chOff x="2239108" y="425786"/>
              <a:chExt cx="2686905" cy="5961951"/>
            </a:xfrm>
          </p:grpSpPr>
          <p:sp>
            <p:nvSpPr>
              <p:cNvPr id="13" name="Rechteck: abgerundete Ecken 12">
                <a:extLst>
                  <a:ext uri="{FF2B5EF4-FFF2-40B4-BE49-F238E27FC236}">
                    <a16:creationId xmlns:a16="http://schemas.microsoft.com/office/drawing/2014/main" id="{EF187865-DCC2-7A92-48AE-2CFB62B15877}"/>
                  </a:ext>
                </a:extLst>
              </p:cNvPr>
              <p:cNvSpPr/>
              <p:nvPr/>
            </p:nvSpPr>
            <p:spPr>
              <a:xfrm>
                <a:off x="2239108" y="480647"/>
                <a:ext cx="2686905" cy="5907090"/>
              </a:xfrm>
              <a:prstGeom prst="roundRect">
                <a:avLst>
                  <a:gd name="adj" fmla="val 6323"/>
                </a:avLst>
              </a:prstGeom>
              <a:noFill/>
              <a:ln w="76200">
                <a:solidFill>
                  <a:srgbClr val="EDEEE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Rechteck: abgerundete Ecken 18">
                <a:extLst>
                  <a:ext uri="{FF2B5EF4-FFF2-40B4-BE49-F238E27FC236}">
                    <a16:creationId xmlns:a16="http://schemas.microsoft.com/office/drawing/2014/main" id="{CB22F379-2A14-9B83-D3B8-A01D934648C9}"/>
                  </a:ext>
                </a:extLst>
              </p:cNvPr>
              <p:cNvSpPr/>
              <p:nvPr/>
            </p:nvSpPr>
            <p:spPr>
              <a:xfrm>
                <a:off x="2943731" y="425786"/>
                <a:ext cx="1327480" cy="233362"/>
              </a:xfrm>
              <a:prstGeom prst="roundRect">
                <a:avLst>
                  <a:gd name="adj" fmla="val 44966"/>
                </a:avLst>
              </a:prstGeom>
              <a:solidFill>
                <a:srgbClr val="EDEEE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E6396AFA-1013-11BE-2BCA-C7767CCF9307}"/>
              </a:ext>
            </a:extLst>
          </p:cNvPr>
          <p:cNvGrpSpPr/>
          <p:nvPr/>
        </p:nvGrpSpPr>
        <p:grpSpPr>
          <a:xfrm>
            <a:off x="2247570" y="451184"/>
            <a:ext cx="2686905" cy="5961951"/>
            <a:chOff x="2239108" y="425786"/>
            <a:chExt cx="2686905" cy="5961951"/>
          </a:xfrm>
        </p:grpSpPr>
        <p:sp>
          <p:nvSpPr>
            <p:cNvPr id="25" name="Rechteck: abgerundete Ecken 24">
              <a:extLst>
                <a:ext uri="{FF2B5EF4-FFF2-40B4-BE49-F238E27FC236}">
                  <a16:creationId xmlns:a16="http://schemas.microsoft.com/office/drawing/2014/main" id="{9B06245E-5BD4-0CF2-606E-452B79010D57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: abgerundete Ecken 25">
              <a:extLst>
                <a:ext uri="{FF2B5EF4-FFF2-40B4-BE49-F238E27FC236}">
                  <a16:creationId xmlns:a16="http://schemas.microsoft.com/office/drawing/2014/main" id="{D8C5A711-F7C6-B93D-55E3-B6718E6A5F0C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E871BFEE-84E9-5461-CD36-FCAA5D7572B7}"/>
              </a:ext>
            </a:extLst>
          </p:cNvPr>
          <p:cNvGrpSpPr/>
          <p:nvPr/>
        </p:nvGrpSpPr>
        <p:grpSpPr>
          <a:xfrm>
            <a:off x="7257527" y="444746"/>
            <a:ext cx="2686905" cy="5961951"/>
            <a:chOff x="2239108" y="425786"/>
            <a:chExt cx="2686905" cy="5961951"/>
          </a:xfrm>
        </p:grpSpPr>
        <p:sp>
          <p:nvSpPr>
            <p:cNvPr id="38" name="Rechteck: abgerundete Ecken 37">
              <a:extLst>
                <a:ext uri="{FF2B5EF4-FFF2-40B4-BE49-F238E27FC236}">
                  <a16:creationId xmlns:a16="http://schemas.microsoft.com/office/drawing/2014/main" id="{75B9AA70-5BC2-9C5E-6DE3-F4B88AD50B5B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Rechteck: abgerundete Ecken 38">
              <a:extLst>
                <a:ext uri="{FF2B5EF4-FFF2-40B4-BE49-F238E27FC236}">
                  <a16:creationId xmlns:a16="http://schemas.microsoft.com/office/drawing/2014/main" id="{64E701C4-517A-DB27-A9E4-67C3E3F4B28E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41" name="Grafik 40" descr="Ein Bild, das Kreis, Grafiken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9D6C54EE-00D0-DD37-8312-05C37909F6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0997" y="551331"/>
            <a:ext cx="727135" cy="72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19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Text, Screenshot, Multimedia, Betriebssystem enthält.&#10;&#10;KI-generierte Inhalte können fehlerhaft sein.">
            <a:extLst>
              <a:ext uri="{FF2B5EF4-FFF2-40B4-BE49-F238E27FC236}">
                <a16:creationId xmlns:a16="http://schemas.microsoft.com/office/drawing/2014/main" id="{55DD611A-FFC6-4CBC-313B-471A9F1C856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  <p:pic>
        <p:nvPicPr>
          <p:cNvPr id="9" name="Bildplatzhalter 8" descr="Ein Bild, das Text, Screenshot, Software, Multimedia-Software enthält.&#10;&#10;KI-generierte Inhalte können fehlerhaft sein.">
            <a:extLst>
              <a:ext uri="{FF2B5EF4-FFF2-40B4-BE49-F238E27FC236}">
                <a16:creationId xmlns:a16="http://schemas.microsoft.com/office/drawing/2014/main" id="{9958D114-E35F-AFCB-24E4-96E466B91B3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6CE68ABB-D7CF-1BB7-19AE-54183747383C}"/>
              </a:ext>
            </a:extLst>
          </p:cNvPr>
          <p:cNvGrpSpPr/>
          <p:nvPr/>
        </p:nvGrpSpPr>
        <p:grpSpPr>
          <a:xfrm>
            <a:off x="2247570" y="451184"/>
            <a:ext cx="2686905" cy="5961951"/>
            <a:chOff x="2239108" y="425786"/>
            <a:chExt cx="2686905" cy="5961951"/>
          </a:xfrm>
        </p:grpSpPr>
        <p:sp>
          <p:nvSpPr>
            <p:cNvPr id="11" name="Rechteck: abgerundete Ecken 10">
              <a:extLst>
                <a:ext uri="{FF2B5EF4-FFF2-40B4-BE49-F238E27FC236}">
                  <a16:creationId xmlns:a16="http://schemas.microsoft.com/office/drawing/2014/main" id="{A628B616-D743-0BF0-7B4A-D1EF5399EE38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: abgerundete Ecken 11">
              <a:extLst>
                <a:ext uri="{FF2B5EF4-FFF2-40B4-BE49-F238E27FC236}">
                  <a16:creationId xmlns:a16="http://schemas.microsoft.com/office/drawing/2014/main" id="{E7091DE5-02B2-F490-D6CE-5526919706A3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426DB997-6AA8-D7F7-CD32-1719A7FD86ED}"/>
              </a:ext>
            </a:extLst>
          </p:cNvPr>
          <p:cNvGrpSpPr/>
          <p:nvPr/>
        </p:nvGrpSpPr>
        <p:grpSpPr>
          <a:xfrm>
            <a:off x="7257527" y="444746"/>
            <a:ext cx="2686905" cy="5961951"/>
            <a:chOff x="2239108" y="425786"/>
            <a:chExt cx="2686905" cy="5961951"/>
          </a:xfrm>
        </p:grpSpPr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7BA92CA6-D96A-E433-E4CC-A29A04E39C8A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: abgerundete Ecken 14">
              <a:extLst>
                <a:ext uri="{FF2B5EF4-FFF2-40B4-BE49-F238E27FC236}">
                  <a16:creationId xmlns:a16="http://schemas.microsoft.com/office/drawing/2014/main" id="{7D15859E-5787-CDE7-A64E-36B7A887FF82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792789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Text, Screenshot, Multimedia, Betriebssystem enthält.&#10;&#10;KI-generierte Inhalte können fehlerhaft sein.">
            <a:extLst>
              <a:ext uri="{FF2B5EF4-FFF2-40B4-BE49-F238E27FC236}">
                <a16:creationId xmlns:a16="http://schemas.microsoft.com/office/drawing/2014/main" id="{95AB4579-F3F1-72F8-7BA4-8BE0D361097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  <p:pic>
        <p:nvPicPr>
          <p:cNvPr id="9" name="Bildplatzhalter 8" descr="Ein Bild, das Text, Screenshot, Zahl, Schrift enthält.">
            <a:extLst>
              <a:ext uri="{FF2B5EF4-FFF2-40B4-BE49-F238E27FC236}">
                <a16:creationId xmlns:a16="http://schemas.microsoft.com/office/drawing/2014/main" id="{66DABBA6-952B-D9A6-3DC0-FA63370206E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" r="364"/>
          <a:stretch>
            <a:fillRect/>
          </a:stretch>
        </p:blipFill>
        <p:spPr/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B88B4F9D-8DD6-08CA-33A1-A8731B3F4A29}"/>
              </a:ext>
            </a:extLst>
          </p:cNvPr>
          <p:cNvGrpSpPr/>
          <p:nvPr/>
        </p:nvGrpSpPr>
        <p:grpSpPr>
          <a:xfrm>
            <a:off x="7257527" y="444746"/>
            <a:ext cx="2686905" cy="5961951"/>
            <a:chOff x="2239108" y="425786"/>
            <a:chExt cx="2686905" cy="5961951"/>
          </a:xfrm>
        </p:grpSpPr>
        <p:sp>
          <p:nvSpPr>
            <p:cNvPr id="11" name="Rechteck: abgerundete Ecken 10">
              <a:extLst>
                <a:ext uri="{FF2B5EF4-FFF2-40B4-BE49-F238E27FC236}">
                  <a16:creationId xmlns:a16="http://schemas.microsoft.com/office/drawing/2014/main" id="{819D8190-D57A-C542-769D-275AFB343765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: abgerundete Ecken 11">
              <a:extLst>
                <a:ext uri="{FF2B5EF4-FFF2-40B4-BE49-F238E27FC236}">
                  <a16:creationId xmlns:a16="http://schemas.microsoft.com/office/drawing/2014/main" id="{20683BBE-542B-0897-926F-BDCECDD5F45A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DA8C3539-5916-E5C1-A58D-DFA08622CA1A}"/>
              </a:ext>
            </a:extLst>
          </p:cNvPr>
          <p:cNvGrpSpPr/>
          <p:nvPr/>
        </p:nvGrpSpPr>
        <p:grpSpPr>
          <a:xfrm>
            <a:off x="2247570" y="451184"/>
            <a:ext cx="2686905" cy="5961951"/>
            <a:chOff x="2239108" y="425786"/>
            <a:chExt cx="2686905" cy="5961951"/>
          </a:xfrm>
        </p:grpSpPr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A669F2E6-BB9B-C6B5-E792-8560BBFC33B1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: abgerundete Ecken 14">
              <a:extLst>
                <a:ext uri="{FF2B5EF4-FFF2-40B4-BE49-F238E27FC236}">
                  <a16:creationId xmlns:a16="http://schemas.microsoft.com/office/drawing/2014/main" id="{DBEB5C34-0AED-21D3-27B9-87B3ED7C4CFB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7" name="Grafik 16" descr="Ein Bild, das Logo, Symbol, Schrift, weiß enthält.&#10;&#10;KI-generierte Inhalte können fehlerhaft sein.">
            <a:extLst>
              <a:ext uri="{FF2B5EF4-FFF2-40B4-BE49-F238E27FC236}">
                <a16:creationId xmlns:a16="http://schemas.microsoft.com/office/drawing/2014/main" id="{E348E6AB-06E0-BB02-C7E3-60D8D043B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4627" y="544704"/>
            <a:ext cx="738513" cy="74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386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Text, Screenshot, Multimedia, Betriebssystem enthält.&#10;&#10;KI-generierte Inhalte können fehlerhaft sein.">
            <a:extLst>
              <a:ext uri="{FF2B5EF4-FFF2-40B4-BE49-F238E27FC236}">
                <a16:creationId xmlns:a16="http://schemas.microsoft.com/office/drawing/2014/main" id="{20197138-1029-EBA1-D0BE-65A9D7E95A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  <p:pic>
        <p:nvPicPr>
          <p:cNvPr id="9" name="Bildplatzhalter 8" descr="Ein Bild, das Text, Screenshot, Software, Multimedia enthält.&#10;&#10;KI-generierte Inhalte können fehlerhaft sein.">
            <a:extLst>
              <a:ext uri="{FF2B5EF4-FFF2-40B4-BE49-F238E27FC236}">
                <a16:creationId xmlns:a16="http://schemas.microsoft.com/office/drawing/2014/main" id="{B3D5FB9F-5053-FA37-A2A8-F4D6CE1EB11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  <p:pic>
        <p:nvPicPr>
          <p:cNvPr id="11" name="Grafik 10" descr="Ein Bild, das Kreis, Grafiken, Clipart enthält.&#10;&#10;KI-generierte Inhalte können fehlerhaft sein.">
            <a:extLst>
              <a:ext uri="{FF2B5EF4-FFF2-40B4-BE49-F238E27FC236}">
                <a16:creationId xmlns:a16="http://schemas.microsoft.com/office/drawing/2014/main" id="{7B35085F-409A-598F-4D33-E38D1ACFBC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810" y="551332"/>
            <a:ext cx="727990" cy="727990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AB50A2FA-D41E-F17F-225B-BA1F900EABF5}"/>
              </a:ext>
            </a:extLst>
          </p:cNvPr>
          <p:cNvGrpSpPr/>
          <p:nvPr/>
        </p:nvGrpSpPr>
        <p:grpSpPr>
          <a:xfrm>
            <a:off x="7257527" y="444746"/>
            <a:ext cx="2686905" cy="5961951"/>
            <a:chOff x="2239108" y="425786"/>
            <a:chExt cx="2686905" cy="5961951"/>
          </a:xfrm>
        </p:grpSpPr>
        <p:sp>
          <p:nvSpPr>
            <p:cNvPr id="13" name="Rechteck: abgerundete Ecken 12">
              <a:extLst>
                <a:ext uri="{FF2B5EF4-FFF2-40B4-BE49-F238E27FC236}">
                  <a16:creationId xmlns:a16="http://schemas.microsoft.com/office/drawing/2014/main" id="{F9892D86-D1CA-FD9B-BE2A-D60B4394FD3E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EF3AB336-BDBF-A816-E3C9-671286897546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1642249D-E8D9-B7E5-90E8-D755452ADE5E}"/>
              </a:ext>
            </a:extLst>
          </p:cNvPr>
          <p:cNvGrpSpPr/>
          <p:nvPr/>
        </p:nvGrpSpPr>
        <p:grpSpPr>
          <a:xfrm>
            <a:off x="2247570" y="451184"/>
            <a:ext cx="2686905" cy="5961951"/>
            <a:chOff x="2239108" y="425786"/>
            <a:chExt cx="2686905" cy="5961951"/>
          </a:xfrm>
        </p:grpSpPr>
        <p:sp>
          <p:nvSpPr>
            <p:cNvPr id="16" name="Rechteck: abgerundete Ecken 15">
              <a:extLst>
                <a:ext uri="{FF2B5EF4-FFF2-40B4-BE49-F238E27FC236}">
                  <a16:creationId xmlns:a16="http://schemas.microsoft.com/office/drawing/2014/main" id="{225A3CC8-DD23-FA7F-FAA7-03C82EBB328D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: abgerundete Ecken 16">
              <a:extLst>
                <a:ext uri="{FF2B5EF4-FFF2-40B4-BE49-F238E27FC236}">
                  <a16:creationId xmlns:a16="http://schemas.microsoft.com/office/drawing/2014/main" id="{07BC1BE6-D461-3065-DBAD-31A4028BE80F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375721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Text, Screenshot, Multimedia, Betriebssystem enthält.&#10;&#10;KI-generierte Inhalte können fehlerhaft sein.">
            <a:extLst>
              <a:ext uri="{FF2B5EF4-FFF2-40B4-BE49-F238E27FC236}">
                <a16:creationId xmlns:a16="http://schemas.microsoft.com/office/drawing/2014/main" id="{D0E1B0FE-0C0B-D870-24B3-1E8F6273AA0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1730028B-14C8-5A31-CBEC-6BA2D26736D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" r="390"/>
          <a:stretch/>
        </p:blipFill>
        <p:spPr/>
      </p:pic>
      <p:pic>
        <p:nvPicPr>
          <p:cNvPr id="11" name="Grafik 10" descr="Ein Bild, das Farbigkeit, Grafiken, Kreis, Grafikdesign enthält.&#10;&#10;KI-generierte Inhalte können fehlerhaft sein.">
            <a:extLst>
              <a:ext uri="{FF2B5EF4-FFF2-40B4-BE49-F238E27FC236}">
                <a16:creationId xmlns:a16="http://schemas.microsoft.com/office/drawing/2014/main" id="{84FF9543-B1D2-420B-9B18-093051E7E6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200" y="544704"/>
            <a:ext cx="733763" cy="733763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5A4E62A8-F96C-3ADB-0A24-09469E37FAA6}"/>
              </a:ext>
            </a:extLst>
          </p:cNvPr>
          <p:cNvGrpSpPr/>
          <p:nvPr/>
        </p:nvGrpSpPr>
        <p:grpSpPr>
          <a:xfrm>
            <a:off x="2247570" y="451184"/>
            <a:ext cx="2686905" cy="5961951"/>
            <a:chOff x="2239108" y="425786"/>
            <a:chExt cx="2686905" cy="5961951"/>
          </a:xfrm>
        </p:grpSpPr>
        <p:sp>
          <p:nvSpPr>
            <p:cNvPr id="13" name="Rechteck: abgerundete Ecken 12">
              <a:extLst>
                <a:ext uri="{FF2B5EF4-FFF2-40B4-BE49-F238E27FC236}">
                  <a16:creationId xmlns:a16="http://schemas.microsoft.com/office/drawing/2014/main" id="{FF4A2510-2902-0170-1FE9-ABAB5AB488C9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6DFFABD2-629A-10A1-0621-1A98223366C6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F2EC3C05-C33C-FC1E-BAE4-C6E6F94E230D}"/>
              </a:ext>
            </a:extLst>
          </p:cNvPr>
          <p:cNvGrpSpPr/>
          <p:nvPr/>
        </p:nvGrpSpPr>
        <p:grpSpPr>
          <a:xfrm>
            <a:off x="7257527" y="444746"/>
            <a:ext cx="2686905" cy="5961951"/>
            <a:chOff x="2239108" y="425786"/>
            <a:chExt cx="2686905" cy="5961951"/>
          </a:xfrm>
        </p:grpSpPr>
        <p:sp>
          <p:nvSpPr>
            <p:cNvPr id="16" name="Rechteck: abgerundete Ecken 15">
              <a:extLst>
                <a:ext uri="{FF2B5EF4-FFF2-40B4-BE49-F238E27FC236}">
                  <a16:creationId xmlns:a16="http://schemas.microsoft.com/office/drawing/2014/main" id="{8D72377A-A4AD-AB4D-1F61-75B1FAABE2F4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: abgerundete Ecken 16">
              <a:extLst>
                <a:ext uri="{FF2B5EF4-FFF2-40B4-BE49-F238E27FC236}">
                  <a16:creationId xmlns:a16="http://schemas.microsoft.com/office/drawing/2014/main" id="{306F2AAC-D009-2499-8FEB-542B9624302D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316129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Text, Screenshot, Multimedia, Betriebssystem enthält.&#10;&#10;KI-generierte Inhalte können fehlerhaft sein.">
            <a:extLst>
              <a:ext uri="{FF2B5EF4-FFF2-40B4-BE49-F238E27FC236}">
                <a16:creationId xmlns:a16="http://schemas.microsoft.com/office/drawing/2014/main" id="{13D1B124-8CAA-F80C-F5AC-FBA011D25A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336"/>
          <a:stretch>
            <a:fillRect/>
          </a:stretch>
        </p:blipFill>
        <p:spPr/>
      </p:pic>
      <p:pic>
        <p:nvPicPr>
          <p:cNvPr id="12" name="Bildplatzhalter 11" descr="Ein Bild, das Text, Screenshot, Schrift, Design enthält.&#10;&#10;KI-generierte Inhalte können fehlerhaft sein.">
            <a:extLst>
              <a:ext uri="{FF2B5EF4-FFF2-40B4-BE49-F238E27FC236}">
                <a16:creationId xmlns:a16="http://schemas.microsoft.com/office/drawing/2014/main" id="{4F4616B9-2CF0-622D-EE05-E49B0C5723F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" r="364"/>
          <a:stretch>
            <a:fillRect/>
          </a:stretch>
        </p:blipFill>
        <p:spPr/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45CD90F2-BAB3-9080-EA94-F1D2162947D6}"/>
              </a:ext>
            </a:extLst>
          </p:cNvPr>
          <p:cNvGrpSpPr/>
          <p:nvPr/>
        </p:nvGrpSpPr>
        <p:grpSpPr>
          <a:xfrm>
            <a:off x="2247570" y="451184"/>
            <a:ext cx="2686905" cy="5961951"/>
            <a:chOff x="2239108" y="425786"/>
            <a:chExt cx="2686905" cy="5961951"/>
          </a:xfrm>
        </p:grpSpPr>
        <p:sp>
          <p:nvSpPr>
            <p:cNvPr id="9" name="Rechteck: abgerundete Ecken 8">
              <a:extLst>
                <a:ext uri="{FF2B5EF4-FFF2-40B4-BE49-F238E27FC236}">
                  <a16:creationId xmlns:a16="http://schemas.microsoft.com/office/drawing/2014/main" id="{B03DB026-913D-40C7-6E67-792C3CF080EC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: abgerundete Ecken 9">
              <a:extLst>
                <a:ext uri="{FF2B5EF4-FFF2-40B4-BE49-F238E27FC236}">
                  <a16:creationId xmlns:a16="http://schemas.microsoft.com/office/drawing/2014/main" id="{DFB0399B-7766-0008-6EB3-DF3A4ECDB248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673149F-A9B8-178E-2990-7095D83CC3A0}"/>
              </a:ext>
            </a:extLst>
          </p:cNvPr>
          <p:cNvGrpSpPr/>
          <p:nvPr/>
        </p:nvGrpSpPr>
        <p:grpSpPr>
          <a:xfrm>
            <a:off x="7257527" y="444746"/>
            <a:ext cx="2686905" cy="5961951"/>
            <a:chOff x="2239108" y="425786"/>
            <a:chExt cx="2686905" cy="5961951"/>
          </a:xfrm>
        </p:grpSpPr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FAE3B422-29E9-E97B-84B1-074DA9DFA8CD}"/>
                </a:ext>
              </a:extLst>
            </p:cNvPr>
            <p:cNvSpPr/>
            <p:nvPr/>
          </p:nvSpPr>
          <p:spPr>
            <a:xfrm>
              <a:off x="2239108" y="480647"/>
              <a:ext cx="2686905" cy="5907090"/>
            </a:xfrm>
            <a:prstGeom prst="roundRect">
              <a:avLst>
                <a:gd name="adj" fmla="val 6323"/>
              </a:avLst>
            </a:prstGeom>
            <a:noFill/>
            <a:ln w="76200">
              <a:solidFill>
                <a:srgbClr val="EDEEE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: abgerundete Ecken 14">
              <a:extLst>
                <a:ext uri="{FF2B5EF4-FFF2-40B4-BE49-F238E27FC236}">
                  <a16:creationId xmlns:a16="http://schemas.microsoft.com/office/drawing/2014/main" id="{736D63C6-64E0-BAF0-41B4-9E429584CC12}"/>
                </a:ext>
              </a:extLst>
            </p:cNvPr>
            <p:cNvSpPr/>
            <p:nvPr/>
          </p:nvSpPr>
          <p:spPr>
            <a:xfrm>
              <a:off x="2943731" y="425786"/>
              <a:ext cx="1327480" cy="233362"/>
            </a:xfrm>
            <a:prstGeom prst="roundRect">
              <a:avLst>
                <a:gd name="adj" fmla="val 44966"/>
              </a:avLst>
            </a:prstGeom>
            <a:solidFill>
              <a:srgbClr val="EDEEE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7" name="Grafik 16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5AADC436-6073-3BFB-D986-066FC9748F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27" y="567865"/>
            <a:ext cx="673592" cy="67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91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7a4a69-a288-44f6-aa6d-0a17676f51b1">
      <Terms xmlns="http://schemas.microsoft.com/office/infopath/2007/PartnerControls"/>
    </lcf76f155ced4ddcb4097134ff3c332f>
    <TaxCatchAll xmlns="d50126ed-2b51-42bc-8dea-2a4decdf79b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DCB2BCBCEB8B141AADEFD0107882F4D" ma:contentTypeVersion="13" ma:contentTypeDescription="Ein neues Dokument erstellen." ma:contentTypeScope="" ma:versionID="c0ccd4c6071203e7be60d43bce81fb78">
  <xsd:schema xmlns:xsd="http://www.w3.org/2001/XMLSchema" xmlns:xs="http://www.w3.org/2001/XMLSchema" xmlns:p="http://schemas.microsoft.com/office/2006/metadata/properties" xmlns:ns2="aa7a4a69-a288-44f6-aa6d-0a17676f51b1" xmlns:ns3="d50126ed-2b51-42bc-8dea-2a4decdf79b1" targetNamespace="http://schemas.microsoft.com/office/2006/metadata/properties" ma:root="true" ma:fieldsID="b5b1476377321ab073c0029b1dc49067" ns2:_="" ns3:_="">
    <xsd:import namespace="aa7a4a69-a288-44f6-aa6d-0a17676f51b1"/>
    <xsd:import namespace="d50126ed-2b51-42bc-8dea-2a4decdf79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7a4a69-a288-44f6-aa6d-0a17676f51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3cff90db-7bc8-4fa2-bc55-3ce50a0a453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0126ed-2b51-42bc-8dea-2a4decdf79b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7e3976c-65fb-404e-a9b1-0d39e549cb32}" ma:internalName="TaxCatchAll" ma:showField="CatchAllData" ma:web="d50126ed-2b51-42bc-8dea-2a4decdf79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473806-8B8C-48C6-8209-72130224CB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24AB09D-6330-482D-815D-B6824903576B}">
  <ds:schemaRefs>
    <ds:schemaRef ds:uri="http://schemas.microsoft.com/office/2006/metadata/properties"/>
    <ds:schemaRef ds:uri="http://schemas.microsoft.com/office/infopath/2007/PartnerControls"/>
    <ds:schemaRef ds:uri="aa7a4a69-a288-44f6-aa6d-0a17676f51b1"/>
    <ds:schemaRef ds:uri="d50126ed-2b51-42bc-8dea-2a4decdf79b1"/>
  </ds:schemaRefs>
</ds:datastoreItem>
</file>

<file path=customXml/itemProps3.xml><?xml version="1.0" encoding="utf-8"?>
<ds:datastoreItem xmlns:ds="http://schemas.openxmlformats.org/officeDocument/2006/customXml" ds:itemID="{C722E944-466F-401F-9D4F-6AC83E8718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7a4a69-a288-44f6-aa6d-0a17676f51b1"/>
    <ds:schemaRef ds:uri="d50126ed-2b51-42bc-8dea-2a4decdf79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Office PowerPoint</Application>
  <PresentationFormat>Breitbild</PresentationFormat>
  <Paragraphs>10</Paragraphs>
  <Slides>12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Myriad Pro</vt:lpstr>
      <vt:lpstr>Office</vt:lpstr>
      <vt:lpstr>Acrobat Document</vt:lpstr>
      <vt:lpstr>Meine  Smartphone-Anleitung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Aaron</dc:creator>
  <cp:lastModifiedBy>Anja Schmid</cp:lastModifiedBy>
  <cp:revision>23</cp:revision>
  <dcterms:created xsi:type="dcterms:W3CDTF">2019-10-24T09:47:55Z</dcterms:created>
  <dcterms:modified xsi:type="dcterms:W3CDTF">2025-03-21T14:57:36Z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0x0101004DCB2BCBCEB8B141AADEFD0107882F4D</vt:lpwstr>
  </property>
</Properties>
</file>