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74" autoAdjust="0"/>
  </p:normalViewPr>
  <p:slideViewPr>
    <p:cSldViewPr snapToGrid="0">
      <p:cViewPr varScale="1">
        <p:scale>
          <a:sx n="66" d="100"/>
          <a:sy n="66" d="100"/>
        </p:scale>
        <p:origin x="58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981CDD0-203A-40BA-9B2B-D77E6D68D6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1EFDE1-86B8-45D6-872D-E8FEDE2486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69818-843A-4634-93C9-DC1A61E48E47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254B53-6C8D-44DE-85F7-A854BD41AE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7783B8F-DF95-4CC8-89E5-A09F8305E0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04E9D-0F44-4387-9C0D-A1FA66A11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22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6A7C11-04CA-43ED-A5D1-7DCB4125D6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FEC4EB-9E4E-488F-9199-15A03968F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6098B3-DD0F-4484-9350-E8E843495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3A507ACD-7F70-4D21-845B-F1FA51257C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© BILDNER Verlag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17FC21C-0B36-4701-84AF-BED402E66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D33E0D2A-B055-4F63-824D-C19E6FCE6CB6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1896070"/>
              </p:ext>
            </p:extLst>
          </p:nvPr>
        </p:nvGraphicFramePr>
        <p:xfrm>
          <a:off x="5537986" y="6443634"/>
          <a:ext cx="1116027" cy="189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371659" imgH="571296" progId="Acrobat.Document.DC">
                  <p:embed/>
                </p:oleObj>
              </mc:Choice>
              <mc:Fallback>
                <p:oleObj name="Acrobat Document" r:id="rId2" imgW="3371659" imgH="571296" progId="Acrobat.Document.DC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ED96E007-931F-4578-9EBA-6A72CF5596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37986" y="6443634"/>
                        <a:ext cx="1116027" cy="1891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3548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6719D-0F25-47B0-B125-52688C800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2BF41E-5E71-4A29-AC01-D8D53F6AF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BE6749-1C5E-459A-8D57-0DD2599B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EE3521-5D31-4620-A261-90E654269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051124-124E-4C18-AFBE-BD9221D6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08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0BC371-7067-4965-A385-16A2505665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D53869-69E9-4EA9-8949-211A45938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44D099-0E03-4E6B-AEAC-9630EDF6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8BB08B-93DE-4E56-8F1C-BB6FD7D5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CB0247-7E10-490D-A005-DF6BDAF9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C6127D3D-B3F8-4480-93E2-E318F0802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1238" y="601249"/>
            <a:ext cx="3092428" cy="5868444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C81B7E7-87F5-414E-8841-331FFB3AC7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65195" y="601249"/>
            <a:ext cx="3162723" cy="5868444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4F90AE7-67FC-4031-BE72-6D2B60666697}"/>
              </a:ext>
            </a:extLst>
          </p:cNvPr>
          <p:cNvSpPr txBox="1"/>
          <p:nvPr userDrawn="1"/>
        </p:nvSpPr>
        <p:spPr>
          <a:xfrm rot="16200000">
            <a:off x="-999254" y="5024956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© 2024 BILDNER Verlag</a:t>
            </a:r>
          </a:p>
        </p:txBody>
      </p:sp>
    </p:spTree>
    <p:extLst>
      <p:ext uri="{BB962C8B-B14F-4D97-AF65-F5344CB8AC3E}">
        <p14:creationId xmlns:p14="http://schemas.microsoft.com/office/powerpoint/2010/main" val="28829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8D6229-C2C8-4B2A-889B-A1970F737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E61A4A-18D9-4756-99EF-A9FBE6214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699DA-E96D-4581-9109-DC01DCB3D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D1C2AC-030C-4A50-91E5-3E7AD0D35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946F39-9F59-41B1-A110-5D1FE36C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14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F99E2-412E-4032-88E2-42CF48F99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05D8BE-419E-4E4F-AFF8-158294DB7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66F6226-69DA-457D-B199-DE91086C6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C2516-42B3-4251-8863-25C7BF55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208ADA-2234-43EE-8BE4-F2A4D1B1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87F70C-9DA5-4C0E-B65C-17AA9B40F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83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E9D687-9AA6-4306-A13C-645029FC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43343B-3D13-45C5-A613-A97765CD0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BA1A4D2-0740-4D79-B376-07B5ED488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BCC4E0-3952-4557-8CB8-D0E21BE85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D19926A-EC89-4BDF-B45A-5584EFCCE1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B22E87-F6B9-4FF2-A10D-51E750FE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F2D212-DF35-425E-88AF-1E686F16D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E10581C-519C-4669-BCE7-7458D0588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8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D2693-A7E7-44F1-8E6D-F228C2D6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C735E6D-0F98-411F-9271-00700944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864805-1A95-4030-8F15-5D0999BFD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B597A5-45C8-4CF6-A3B7-4BF6B5A8A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62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BD8638-987A-4984-9A7B-A32D1DDEC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2477AD-8535-48FD-8DB8-8643AAB63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45F3E-A899-4D03-AA0D-1DA6597D1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91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A2446E-B137-433E-95F1-CCF140E36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E1476C-2B49-4901-9902-EFCAE2C94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421561F-EB8C-48BD-AE49-427DE92EF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7CB82C-806F-4143-B9DC-459BF41E2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DECD57-7DBB-41FB-9B33-53F49C697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349D77-2AD6-4D17-940B-445662FB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068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8F759-800D-4992-81B1-EDAD19E6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157DE96-9C23-474C-810F-F5A685D2DB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C8C0AB-9464-4140-931D-5D957837A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1E312A-B1CF-41E7-AB58-ACB5C23F1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B2B0C3-9817-4F2D-9293-56FAE0DC0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139B9E-F113-41BE-9A77-B00161832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95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F59DCB-A2FF-455F-9EF1-BF7679961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44076-653F-45E0-B43F-94606005C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8DD64E-FFCF-4F66-A3CC-46AE188A4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D2A3C-BCF3-4CF9-BC14-F6695CC965B8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ABE2A1-26D5-46DC-9F0C-D5822D677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DCB7E7-225A-4669-8F79-384A28DA3B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75C1D-A81C-423E-93C1-00C7B8F7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05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84DFF-7D7E-4738-B71B-8A6C4C1B82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Meine </a:t>
            </a:r>
            <a:br>
              <a:rPr lang="de-DE" dirty="0"/>
            </a:br>
            <a:r>
              <a:rPr lang="de-DE" dirty="0"/>
              <a:t>Smartphone-Anleitung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27B35EA-1EF6-4A8C-8E6B-F1EA623AE4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iPhone</a:t>
            </a:r>
          </a:p>
        </p:txBody>
      </p:sp>
    </p:spTree>
    <p:extLst>
      <p:ext uri="{BB962C8B-B14F-4D97-AF65-F5344CB8AC3E}">
        <p14:creationId xmlns:p14="http://schemas.microsoft.com/office/powerpoint/2010/main" val="270515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2099748B-C86F-10E6-772B-AF371BD93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BAA71BB-8B05-809D-3071-6C9236592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7894" y="569903"/>
            <a:ext cx="4244283" cy="576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200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EAEC1876-6FB2-30D4-4800-6F914C64D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E6F3A1F-EA63-2430-DA5C-0E62C6AD17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2771" y="578735"/>
            <a:ext cx="2833666" cy="574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06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CE3AE0D8-FB77-536E-EC87-B53DFBB4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9DCBC9D-F2C5-D30A-51D2-3994084B3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9325" y="590309"/>
            <a:ext cx="2763403" cy="57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4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 descr="Ein Bild, das Gerät, Handy, Screenshot, mobiles Gerät enthält.">
            <a:extLst>
              <a:ext uri="{FF2B5EF4-FFF2-40B4-BE49-F238E27FC236}">
                <a16:creationId xmlns:a16="http://schemas.microsoft.com/office/drawing/2014/main" id="{10F4E60D-EF85-2356-E8CB-C5B9AB6F23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DCEB6AE0-AF2D-4893-E04E-5DC1E77EF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1060" y="496732"/>
            <a:ext cx="2854031" cy="586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0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3A5EA0D9-1BD6-D59C-AB3F-1E45B2788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5FA2F64-25E5-C026-9968-B2C3AE0AF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7894" y="569903"/>
            <a:ext cx="4244283" cy="576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5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D4724094-EDC2-5AB4-DC7B-872D0DBF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41D65A0-9626-FA19-E5A9-47A6F7454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9697" y="543140"/>
            <a:ext cx="2819918" cy="578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71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3264701F-1A96-4723-3F81-3B47A2045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9308069-0667-FC7C-9A08-BC367FBD0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2416" y="469232"/>
            <a:ext cx="2841320" cy="586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89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F6CF1218-2152-5761-88A4-85325691CA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18CF65A-81DB-380F-686E-F88A972CF5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2338" y="525061"/>
            <a:ext cx="2775014" cy="58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8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8868D2ED-C3A3-6F35-41A8-84ABF9A04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823297B-4AEB-6252-5422-A0A29811D8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6300" y="556890"/>
            <a:ext cx="2785445" cy="577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72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345A301E-EFD4-BD52-48E0-BFD25AF42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E161838-DB6E-60C3-62A2-D1F687409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0174" y="533555"/>
            <a:ext cx="2868138" cy="579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29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Gerät, Handy, Screenshot, mobiles Gerät enthält.">
            <a:extLst>
              <a:ext uri="{FF2B5EF4-FFF2-40B4-BE49-F238E27FC236}">
                <a16:creationId xmlns:a16="http://schemas.microsoft.com/office/drawing/2014/main" id="{F8F7D994-8B51-FEBB-AEFE-ADF7C9FAD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23" y="467512"/>
            <a:ext cx="2960136" cy="58645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98ED3C1-54CA-D1F4-4C81-7AACA6CB1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99819" y="550015"/>
            <a:ext cx="2801539" cy="578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1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2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Myriad Pro</vt:lpstr>
      <vt:lpstr>Office</vt:lpstr>
      <vt:lpstr>Acrobat Document</vt:lpstr>
      <vt:lpstr>Meine  Smartphone-Anleitung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Aaron</dc:creator>
  <cp:lastModifiedBy>Anja Schmid</cp:lastModifiedBy>
  <cp:revision>4</cp:revision>
  <dcterms:created xsi:type="dcterms:W3CDTF">2019-10-24T09:47:55Z</dcterms:created>
  <dcterms:modified xsi:type="dcterms:W3CDTF">2024-10-30T13:42:03Z</dcterms:modified>
</cp:coreProperties>
</file>