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960" r:id="rId1"/>
  </p:sldMasterIdLst>
  <p:notesMasterIdLst>
    <p:notesMasterId r:id="rId9"/>
  </p:notesMasterIdLst>
  <p:sldIdLst>
    <p:sldId id="256" r:id="rId2"/>
    <p:sldId id="265" r:id="rId3"/>
    <p:sldId id="261" r:id="rId4"/>
    <p:sldId id="260" r:id="rId5"/>
    <p:sldId id="259" r:id="rId6"/>
    <p:sldId id="263" r:id="rId7"/>
    <p:sldId id="264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3800"/>
    <a:srgbClr val="C1D8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099" autoAdjust="0"/>
    <p:restoredTop sz="91788" autoAdjust="0"/>
  </p:normalViewPr>
  <p:slideViewPr>
    <p:cSldViewPr snapToGrid="0">
      <p:cViewPr varScale="1">
        <p:scale>
          <a:sx n="62" d="100"/>
          <a:sy n="62" d="100"/>
        </p:scale>
        <p:origin x="25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AC7277-0835-4E72-AD49-8D9B2C668504}" type="datetimeFigureOut">
              <a:rPr lang="de-DE" smtClean="0"/>
              <a:t>15.07.2016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FD8277-2F7E-4C05-B1AC-0FB551BB5C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5537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1C79B-A085-4957-96DF-EA925DD1790F}" type="datetime1">
              <a:rPr lang="de-DE" smtClean="0"/>
              <a:t>15.07.2016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8995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36162-A962-4C8C-AFDD-87E48496C4BD}" type="datetime1">
              <a:rPr lang="de-DE" smtClean="0"/>
              <a:t>15.07.2016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3382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6D427-68D0-482B-812A-7A857AD1A575}" type="datetime1">
              <a:rPr lang="de-DE" smtClean="0"/>
              <a:t>15.07.2016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9691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646B8-8733-4D0D-90C0-4E6B46755CB1}" type="datetime1">
              <a:rPr lang="de-DE" smtClean="0"/>
              <a:t>15.07.2016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6345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CA608-A94E-494F-A627-761D741978B8}" type="datetime1">
              <a:rPr lang="de-DE" smtClean="0"/>
              <a:t>15.07.2016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52543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CBBDF-D72A-4174-9274-DF2DE2D88AD9}" type="datetime1">
              <a:rPr lang="de-DE" smtClean="0"/>
              <a:t>15.07.2016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7596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26BC8-4E7B-4958-9D7D-7810C6297324}" type="datetime1">
              <a:rPr lang="de-DE" smtClean="0"/>
              <a:t>15.07.2016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8726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D9A36-D821-4B66-85D8-A186E11F127F}" type="datetime1">
              <a:rPr lang="de-DE" smtClean="0"/>
              <a:t>15.07.2016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1794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C2B64-32A5-4174-86A5-D264D16854F0}" type="datetime1">
              <a:rPr lang="de-DE" smtClean="0"/>
              <a:t>15.07.2016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4218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1C72D-D1FB-40C6-A2D9-00EFCF1DB615}" type="datetime1">
              <a:rPr lang="de-DE" smtClean="0"/>
              <a:t>15.07.2016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68207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56A8C-5C6E-4F88-AB71-280C0E283EBF}" type="datetime1">
              <a:rPr lang="de-DE" smtClean="0"/>
              <a:t>15.07.2016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3538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  <a:alpha val="4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5B50D9-55A0-4251-B9E7-B32319F764C2}" type="datetime1">
              <a:rPr lang="de-DE" smtClean="0"/>
              <a:t>15.07.2016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4451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Landschaftsgärtnerei </a:t>
            </a:r>
            <a:br>
              <a:rPr lang="de-DE" dirty="0" smtClean="0"/>
            </a:br>
            <a:r>
              <a:rPr lang="de-DE" dirty="0" err="1" smtClean="0"/>
              <a:t>Baumholtz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Alles für Ihren Traumgarten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4237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Beispiel Tabelle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93484621"/>
              </p:ext>
            </p:extLst>
          </p:nvPr>
        </p:nvGraphicFramePr>
        <p:xfrm>
          <a:off x="838200" y="1825625"/>
          <a:ext cx="10515596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8899">
                  <a:extLst>
                    <a:ext uri="{9D8B030D-6E8A-4147-A177-3AD203B41FA5}">
                      <a16:colId xmlns:a16="http://schemas.microsoft.com/office/drawing/2014/main" val="3764423090"/>
                    </a:ext>
                  </a:extLst>
                </a:gridCol>
                <a:gridCol w="2628899">
                  <a:extLst>
                    <a:ext uri="{9D8B030D-6E8A-4147-A177-3AD203B41FA5}">
                      <a16:colId xmlns:a16="http://schemas.microsoft.com/office/drawing/2014/main" val="3571586634"/>
                    </a:ext>
                  </a:extLst>
                </a:gridCol>
                <a:gridCol w="2628899">
                  <a:extLst>
                    <a:ext uri="{9D8B030D-6E8A-4147-A177-3AD203B41FA5}">
                      <a16:colId xmlns:a16="http://schemas.microsoft.com/office/drawing/2014/main" val="619757850"/>
                    </a:ext>
                  </a:extLst>
                </a:gridCol>
                <a:gridCol w="2628899">
                  <a:extLst>
                    <a:ext uri="{9D8B030D-6E8A-4147-A177-3AD203B41FA5}">
                      <a16:colId xmlns:a16="http://schemas.microsoft.com/office/drawing/2014/main" val="34806822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40336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3179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07504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19402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86528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86743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2832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Alles aus einer Hand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Kostenlose Erstberatung</a:t>
            </a:r>
          </a:p>
          <a:p>
            <a:r>
              <a:rPr lang="de-DE" dirty="0" smtClean="0"/>
              <a:t>Planung, auf Wunsch auch in 3D</a:t>
            </a:r>
          </a:p>
          <a:p>
            <a:r>
              <a:rPr lang="de-DE" dirty="0" smtClean="0"/>
              <a:t>Fachgerechte Ausführung</a:t>
            </a:r>
          </a:p>
          <a:p>
            <a:r>
              <a:rPr lang="de-DE" dirty="0" smtClean="0"/>
              <a:t>Gesunde Pflanzen aus eigener Aufzucht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18753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Besondere Neuzüchtungen</a:t>
            </a:r>
            <a:endParaRPr lang="de-DE" dirty="0"/>
          </a:p>
        </p:txBody>
      </p:sp>
      <p:pic>
        <p:nvPicPr>
          <p:cNvPr id="11" name="Inhaltsplatzhalter 10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8" r="2508"/>
          <a:stretch>
            <a:fillRect/>
          </a:stretch>
        </p:blipFill>
        <p:spPr/>
      </p:pic>
      <p:sp>
        <p:nvSpPr>
          <p:cNvPr id="2" name="Textplatzhalter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9042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Robuste Sorten</a:t>
            </a:r>
            <a:endParaRPr lang="de-DE" dirty="0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8" r="2508"/>
          <a:stretch>
            <a:fillRect/>
          </a:stretch>
        </p:blipFill>
        <p:spPr/>
      </p:pic>
      <p:sp>
        <p:nvSpPr>
          <p:cNvPr id="7" name="Textplatzhalter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56220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rtl="0"/>
            <a:r>
              <a:rPr lang="de-DE" dirty="0" smtClean="0"/>
              <a:t>Über uns</a:t>
            </a:r>
            <a:endParaRPr lang="de-DE" dirty="0"/>
          </a:p>
          <a:p>
            <a:pPr lvl="0" rtl="0"/>
            <a:r>
              <a:rPr lang="de-DE" dirty="0" smtClean="0"/>
              <a:t>Unsere Leistungen im Überblick</a:t>
            </a:r>
            <a:endParaRPr lang="de-DE" dirty="0"/>
          </a:p>
          <a:p>
            <a:pPr lvl="0" rtl="0"/>
            <a:r>
              <a:rPr lang="de-DE" dirty="0" smtClean="0"/>
              <a:t>Alles aus einer Hand</a:t>
            </a:r>
            <a:endParaRPr lang="de-DE" dirty="0"/>
          </a:p>
          <a:p>
            <a:pPr lvl="0" rtl="0"/>
            <a:r>
              <a:rPr lang="de-DE" dirty="0" smtClean="0"/>
              <a:t>Bildergalerie</a:t>
            </a:r>
            <a:endParaRPr lang="de-DE" dirty="0"/>
          </a:p>
          <a:p>
            <a:pPr lvl="0" rtl="0"/>
            <a:r>
              <a:rPr lang="de-DE" dirty="0" smtClean="0"/>
              <a:t>Das Angebot des Monats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05597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Das Angebot des Monats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Ziergehölze</a:t>
            </a:r>
            <a:endParaRPr lang="de-DE" dirty="0"/>
          </a:p>
          <a:p>
            <a:pPr lvl="0"/>
            <a:r>
              <a:rPr lang="de-DE" dirty="0" smtClean="0"/>
              <a:t>Alpine Schönheiten</a:t>
            </a:r>
            <a:endParaRPr lang="de-DE" dirty="0"/>
          </a:p>
          <a:p>
            <a:pPr lvl="0"/>
            <a:r>
              <a:rPr lang="de-DE" dirty="0" smtClean="0"/>
              <a:t>Pfingstrosen</a:t>
            </a:r>
            <a:endParaRPr lang="de-DE" dirty="0"/>
          </a:p>
          <a:p>
            <a:pPr lvl="0"/>
            <a:r>
              <a:rPr lang="de-DE" dirty="0" smtClean="0"/>
              <a:t>Tulpen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1935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Gärtnerei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E42606"/>
      </a:accent5>
      <a:accent6>
        <a:srgbClr val="FF9900"/>
      </a:accent6>
      <a:hlink>
        <a:srgbClr val="6B9F25"/>
      </a:hlink>
      <a:folHlink>
        <a:srgbClr val="BA6906"/>
      </a:folHlink>
    </a:clrScheme>
    <a:fontScheme name="Gärtnerei">
      <a:majorFont>
        <a:latin typeface="Trebuchet MS"/>
        <a:ea typeface=""/>
        <a:cs typeface=""/>
      </a:majorFont>
      <a:minorFont>
        <a:latin typeface="Rockwel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56</Words>
  <Application>Microsoft Office PowerPoint</Application>
  <PresentationFormat>Breitbild</PresentationFormat>
  <Paragraphs>21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2" baseType="lpstr">
      <vt:lpstr>Arial</vt:lpstr>
      <vt:lpstr>Calibri</vt:lpstr>
      <vt:lpstr>Rockwell</vt:lpstr>
      <vt:lpstr>Trebuchet MS</vt:lpstr>
      <vt:lpstr>Office Theme</vt:lpstr>
      <vt:lpstr>Landschaftsgärtnerei  Baumholtz</vt:lpstr>
      <vt:lpstr>Beispiel Tabelle</vt:lpstr>
      <vt:lpstr>Alles aus einer Hand</vt:lpstr>
      <vt:lpstr>Besondere Neuzüchtungen</vt:lpstr>
      <vt:lpstr>Robuste Sorten</vt:lpstr>
      <vt:lpstr>Agenda</vt:lpstr>
      <vt:lpstr>Das Angebot des Monats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Landschaftsgärtnerei Max Schluder</dc:title>
  <dc:creator>Klara Muster</dc:creator>
  <cp:lastModifiedBy>Klara Muster</cp:lastModifiedBy>
  <cp:revision>48</cp:revision>
  <dcterms:created xsi:type="dcterms:W3CDTF">2016-05-12T07:25:27Z</dcterms:created>
  <dcterms:modified xsi:type="dcterms:W3CDTF">2016-07-15T08:37:39Z</dcterms:modified>
</cp:coreProperties>
</file>