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265" r:id="rId3"/>
    <p:sldId id="267" r:id="rId4"/>
    <p:sldId id="268" r:id="rId5"/>
    <p:sldId id="270" r:id="rId6"/>
    <p:sldId id="269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5" autoAdjust="0"/>
    <p:restoredTop sz="92031" autoAdjust="0"/>
  </p:normalViewPr>
  <p:slideViewPr>
    <p:cSldViewPr snapToGrid="0">
      <p:cViewPr varScale="1">
        <p:scale>
          <a:sx n="62" d="100"/>
          <a:sy n="62" d="100"/>
        </p:scale>
        <p:origin x="444" y="78"/>
      </p:cViewPr>
      <p:guideLst/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593BA2-DA69-4772-8E1D-49EA6A34F74D}" type="doc">
      <dgm:prSet loTypeId="urn:microsoft.com/office/officeart/2008/layout/AlternatingHexagons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3F0959CF-7A7E-40C8-819B-71B0B311992F}">
      <dgm:prSet phldrT="[Text]"/>
      <dgm:spPr/>
      <dgm:t>
        <a:bodyPr/>
        <a:lstStyle/>
        <a:p>
          <a:r>
            <a:rPr lang="de-DE" dirty="0" smtClean="0"/>
            <a:t>Leistung</a:t>
          </a:r>
          <a:endParaRPr lang="de-DE" dirty="0"/>
        </a:p>
      </dgm:t>
    </dgm:pt>
    <dgm:pt modelId="{21AF2705-CACC-43B2-9CCB-729A6F0E7027}" type="parTrans" cxnId="{D2467BC4-EC3D-49A1-9F6D-83293F19A1B7}">
      <dgm:prSet/>
      <dgm:spPr/>
      <dgm:t>
        <a:bodyPr/>
        <a:lstStyle/>
        <a:p>
          <a:endParaRPr lang="de-DE"/>
        </a:p>
      </dgm:t>
    </dgm:pt>
    <dgm:pt modelId="{EB898F73-522C-4541-BFEE-C798D84162FC}" type="sibTrans" cxnId="{D2467BC4-EC3D-49A1-9F6D-83293F19A1B7}">
      <dgm:prSet/>
      <dgm:spPr/>
      <dgm:t>
        <a:bodyPr/>
        <a:lstStyle/>
        <a:p>
          <a:endParaRPr lang="de-DE" dirty="0"/>
        </a:p>
      </dgm:t>
    </dgm:pt>
    <dgm:pt modelId="{D67CCB36-E335-4945-8FE4-5749D81B213D}">
      <dgm:prSet phldrT="[Text]"/>
      <dgm:spPr/>
      <dgm:t>
        <a:bodyPr/>
        <a:lstStyle/>
        <a:p>
          <a:r>
            <a:rPr lang="de-DE" dirty="0" smtClean="0"/>
            <a:t>Neuartiger Antrieb</a:t>
          </a:r>
          <a:endParaRPr lang="de-DE" dirty="0"/>
        </a:p>
      </dgm:t>
    </dgm:pt>
    <dgm:pt modelId="{8A72A59D-6331-4529-A900-008BB1DDC531}" type="parTrans" cxnId="{A57480E9-23FB-42D1-B95A-E769997F81A9}">
      <dgm:prSet/>
      <dgm:spPr/>
      <dgm:t>
        <a:bodyPr/>
        <a:lstStyle/>
        <a:p>
          <a:endParaRPr lang="de-DE"/>
        </a:p>
      </dgm:t>
    </dgm:pt>
    <dgm:pt modelId="{F229874B-2F8B-4D2F-959A-E31E696DCF4B}" type="sibTrans" cxnId="{A57480E9-23FB-42D1-B95A-E769997F81A9}">
      <dgm:prSet/>
      <dgm:spPr/>
      <dgm:t>
        <a:bodyPr/>
        <a:lstStyle/>
        <a:p>
          <a:endParaRPr lang="de-DE"/>
        </a:p>
      </dgm:t>
    </dgm:pt>
    <dgm:pt modelId="{B7D1E633-7369-4031-9B1C-C944C51E6F87}">
      <dgm:prSet phldrT="[Text]"/>
      <dgm:spPr/>
      <dgm:t>
        <a:bodyPr/>
        <a:lstStyle/>
        <a:p>
          <a:r>
            <a:rPr lang="de-DE" dirty="0" smtClean="0"/>
            <a:t>Design</a:t>
          </a:r>
          <a:endParaRPr lang="de-DE" dirty="0"/>
        </a:p>
      </dgm:t>
    </dgm:pt>
    <dgm:pt modelId="{4BB560F3-FB3C-4248-8D77-47D2728F37F4}" type="parTrans" cxnId="{759CF4CD-2131-4E90-907E-4461E778FD4D}">
      <dgm:prSet/>
      <dgm:spPr/>
      <dgm:t>
        <a:bodyPr/>
        <a:lstStyle/>
        <a:p>
          <a:endParaRPr lang="de-DE"/>
        </a:p>
      </dgm:t>
    </dgm:pt>
    <dgm:pt modelId="{12C5B60D-6622-4801-866A-9AC511B13F00}" type="sibTrans" cxnId="{759CF4CD-2131-4E90-907E-4461E778FD4D}">
      <dgm:prSet/>
      <dgm:spPr/>
      <dgm:t>
        <a:bodyPr/>
        <a:lstStyle/>
        <a:p>
          <a:endParaRPr lang="de-DE"/>
        </a:p>
      </dgm:t>
    </dgm:pt>
    <dgm:pt modelId="{A8CF42DA-67E0-4DB9-AEBE-1977760D6108}">
      <dgm:prSet phldrT="[Text]"/>
      <dgm:spPr/>
      <dgm:t>
        <a:bodyPr/>
        <a:lstStyle/>
        <a:p>
          <a:r>
            <a:rPr lang="de-DE" dirty="0" smtClean="0"/>
            <a:t>Zukunftweisend</a:t>
          </a:r>
          <a:endParaRPr lang="de-DE" dirty="0"/>
        </a:p>
      </dgm:t>
    </dgm:pt>
    <dgm:pt modelId="{527A20D6-9E8D-4892-90C8-B440E1923597}" type="parTrans" cxnId="{0306DD2E-4F86-40D0-8A72-8C9AD88B4789}">
      <dgm:prSet/>
      <dgm:spPr/>
      <dgm:t>
        <a:bodyPr/>
        <a:lstStyle/>
        <a:p>
          <a:endParaRPr lang="de-DE"/>
        </a:p>
      </dgm:t>
    </dgm:pt>
    <dgm:pt modelId="{0DB5468C-90CD-497A-9155-D74DAE2CCF57}" type="sibTrans" cxnId="{0306DD2E-4F86-40D0-8A72-8C9AD88B4789}">
      <dgm:prSet/>
      <dgm:spPr/>
      <dgm:t>
        <a:bodyPr/>
        <a:lstStyle/>
        <a:p>
          <a:endParaRPr lang="de-DE"/>
        </a:p>
      </dgm:t>
    </dgm:pt>
    <dgm:pt modelId="{750BAFB9-77A4-49F1-976C-6CD8283E5560}">
      <dgm:prSet phldrT="[Text]"/>
      <dgm:spPr/>
      <dgm:t>
        <a:bodyPr/>
        <a:lstStyle/>
        <a:p>
          <a:r>
            <a:rPr lang="de-DE" dirty="0" smtClean="0"/>
            <a:t>Umwelt</a:t>
          </a:r>
          <a:endParaRPr lang="de-DE" dirty="0"/>
        </a:p>
      </dgm:t>
    </dgm:pt>
    <dgm:pt modelId="{BDBF222A-981F-41E0-B43F-4BBE895DB83B}" type="parTrans" cxnId="{3383BE76-40B9-454B-AA5A-2BD644B5DCE4}">
      <dgm:prSet/>
      <dgm:spPr/>
      <dgm:t>
        <a:bodyPr/>
        <a:lstStyle/>
        <a:p>
          <a:endParaRPr lang="de-DE"/>
        </a:p>
      </dgm:t>
    </dgm:pt>
    <dgm:pt modelId="{1BDFA514-D337-40E3-A8B8-C6F747B01058}" type="sibTrans" cxnId="{3383BE76-40B9-454B-AA5A-2BD644B5DCE4}">
      <dgm:prSet/>
      <dgm:spPr/>
      <dgm:t>
        <a:bodyPr/>
        <a:lstStyle/>
        <a:p>
          <a:endParaRPr lang="de-DE" dirty="0"/>
        </a:p>
      </dgm:t>
    </dgm:pt>
    <dgm:pt modelId="{DB097633-5176-4906-BE54-5F8609DCCC8E}">
      <dgm:prSet phldrT="[Text]"/>
      <dgm:spPr/>
      <dgm:t>
        <a:bodyPr/>
        <a:lstStyle/>
        <a:p>
          <a:r>
            <a:rPr lang="de-DE" dirty="0" smtClean="0"/>
            <a:t>Energiesparend</a:t>
          </a:r>
          <a:endParaRPr lang="de-DE" dirty="0"/>
        </a:p>
      </dgm:t>
    </dgm:pt>
    <dgm:pt modelId="{F27B1FCF-B433-4C44-85FE-E593552CCBF0}" type="parTrans" cxnId="{7485E585-D233-4C90-A735-F2849EA243DF}">
      <dgm:prSet/>
      <dgm:spPr/>
      <dgm:t>
        <a:bodyPr/>
        <a:lstStyle/>
        <a:p>
          <a:endParaRPr lang="de-DE"/>
        </a:p>
      </dgm:t>
    </dgm:pt>
    <dgm:pt modelId="{4C970E31-6D3F-4279-AAEC-EF4EF31F890D}" type="sibTrans" cxnId="{7485E585-D233-4C90-A735-F2849EA243DF}">
      <dgm:prSet/>
      <dgm:spPr/>
      <dgm:t>
        <a:bodyPr/>
        <a:lstStyle/>
        <a:p>
          <a:endParaRPr lang="de-DE"/>
        </a:p>
      </dgm:t>
    </dgm:pt>
    <dgm:pt modelId="{FED58ECE-0CBC-4D72-BC38-1ADD20233594}" type="pres">
      <dgm:prSet presAssocID="{6A593BA2-DA69-4772-8E1D-49EA6A34F74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467DC9FE-0A66-4C25-B462-5B6023ABE559}" type="pres">
      <dgm:prSet presAssocID="{3F0959CF-7A7E-40C8-819B-71B0B311992F}" presName="composite" presStyleCnt="0"/>
      <dgm:spPr/>
    </dgm:pt>
    <dgm:pt modelId="{5AF09913-8CE4-4E23-95F3-7FB35921A8E7}" type="pres">
      <dgm:prSet presAssocID="{3F0959CF-7A7E-40C8-819B-71B0B311992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C6A952-0964-4FFA-BD3B-D11F59930CFE}" type="pres">
      <dgm:prSet presAssocID="{3F0959CF-7A7E-40C8-819B-71B0B311992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D76538-47D0-4EA4-BA0E-95DB4C8BEDFA}" type="pres">
      <dgm:prSet presAssocID="{3F0959CF-7A7E-40C8-819B-71B0B311992F}" presName="BalanceSpacing" presStyleCnt="0"/>
      <dgm:spPr/>
    </dgm:pt>
    <dgm:pt modelId="{D80A1333-6193-4A16-90B4-53BB67886AEF}" type="pres">
      <dgm:prSet presAssocID="{3F0959CF-7A7E-40C8-819B-71B0B311992F}" presName="BalanceSpacing1" presStyleCnt="0"/>
      <dgm:spPr/>
    </dgm:pt>
    <dgm:pt modelId="{3B73F61C-9541-4555-9857-002A676E8CCC}" type="pres">
      <dgm:prSet presAssocID="{EB898F73-522C-4541-BFEE-C798D84162FC}" presName="Accent1Text" presStyleLbl="node1" presStyleIdx="1" presStyleCnt="6" custLinFactNeighborX="-1256" custLinFactNeighborY="-3278"/>
      <dgm:spPr/>
      <dgm:t>
        <a:bodyPr/>
        <a:lstStyle/>
        <a:p>
          <a:endParaRPr lang="de-DE"/>
        </a:p>
      </dgm:t>
    </dgm:pt>
    <dgm:pt modelId="{39BC6E32-7AE5-4A6B-83DF-CE98E2B48B53}" type="pres">
      <dgm:prSet presAssocID="{EB898F73-522C-4541-BFEE-C798D84162FC}" presName="spaceBetweenRectangles" presStyleCnt="0"/>
      <dgm:spPr/>
    </dgm:pt>
    <dgm:pt modelId="{9B970BAD-F457-4879-A12E-3ABE7A913225}" type="pres">
      <dgm:prSet presAssocID="{B7D1E633-7369-4031-9B1C-C944C51E6F87}" presName="composite" presStyleCnt="0"/>
      <dgm:spPr/>
    </dgm:pt>
    <dgm:pt modelId="{A2954B72-079C-4533-A018-5163C5693E2B}" type="pres">
      <dgm:prSet presAssocID="{B7D1E633-7369-4031-9B1C-C944C51E6F87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0A22FA-C4F8-4CC8-BE30-A96337F4933A}" type="pres">
      <dgm:prSet presAssocID="{B7D1E633-7369-4031-9B1C-C944C51E6F87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4223C2-EE83-4A0F-85E2-4A8C3607AE76}" type="pres">
      <dgm:prSet presAssocID="{B7D1E633-7369-4031-9B1C-C944C51E6F87}" presName="BalanceSpacing" presStyleCnt="0"/>
      <dgm:spPr/>
    </dgm:pt>
    <dgm:pt modelId="{220E46B8-1AB0-4763-82D6-08C6858D9D68}" type="pres">
      <dgm:prSet presAssocID="{B7D1E633-7369-4031-9B1C-C944C51E6F87}" presName="BalanceSpacing1" presStyleCnt="0"/>
      <dgm:spPr/>
    </dgm:pt>
    <dgm:pt modelId="{1CDE63E5-3286-4608-9866-6E6D4494709E}" type="pres">
      <dgm:prSet presAssocID="{12C5B60D-6622-4801-866A-9AC511B13F00}" presName="Accent1Text" presStyleLbl="node1" presStyleIdx="3" presStyleCnt="6"/>
      <dgm:spPr/>
      <dgm:t>
        <a:bodyPr/>
        <a:lstStyle/>
        <a:p>
          <a:endParaRPr lang="de-DE"/>
        </a:p>
      </dgm:t>
    </dgm:pt>
    <dgm:pt modelId="{0CB8EB3C-CC87-49F4-A9AB-41980BAB7858}" type="pres">
      <dgm:prSet presAssocID="{12C5B60D-6622-4801-866A-9AC511B13F00}" presName="spaceBetweenRectangles" presStyleCnt="0"/>
      <dgm:spPr/>
    </dgm:pt>
    <dgm:pt modelId="{9802DB3C-4DBB-4A90-B3F3-FDFAD280CD31}" type="pres">
      <dgm:prSet presAssocID="{750BAFB9-77A4-49F1-976C-6CD8283E5560}" presName="composite" presStyleCnt="0"/>
      <dgm:spPr/>
    </dgm:pt>
    <dgm:pt modelId="{33AA4F90-8284-4AD2-A79F-220BEFAAB5ED}" type="pres">
      <dgm:prSet presAssocID="{750BAFB9-77A4-49F1-976C-6CD8283E5560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919C3BC-1000-4B1B-850D-C76EF254B2C9}" type="pres">
      <dgm:prSet presAssocID="{750BAFB9-77A4-49F1-976C-6CD8283E5560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F4D9E9-A1D7-42AF-8F62-8724D2F98F48}" type="pres">
      <dgm:prSet presAssocID="{750BAFB9-77A4-49F1-976C-6CD8283E5560}" presName="BalanceSpacing" presStyleCnt="0"/>
      <dgm:spPr/>
    </dgm:pt>
    <dgm:pt modelId="{91B56CA6-1355-4913-8EA9-7DC037061BCB}" type="pres">
      <dgm:prSet presAssocID="{750BAFB9-77A4-49F1-976C-6CD8283E5560}" presName="BalanceSpacing1" presStyleCnt="0"/>
      <dgm:spPr/>
    </dgm:pt>
    <dgm:pt modelId="{3243E07E-3268-457A-B4E1-E0B870F55496}" type="pres">
      <dgm:prSet presAssocID="{1BDFA514-D337-40E3-A8B8-C6F747B01058}" presName="Accent1Text" presStyleLbl="node1" presStyleIdx="5" presStyleCnt="6"/>
      <dgm:spPr/>
      <dgm:t>
        <a:bodyPr/>
        <a:lstStyle/>
        <a:p>
          <a:endParaRPr lang="de-DE"/>
        </a:p>
      </dgm:t>
    </dgm:pt>
  </dgm:ptLst>
  <dgm:cxnLst>
    <dgm:cxn modelId="{AFF11052-0B69-4CD7-95E2-844203946ACE}" type="presOf" srcId="{6A593BA2-DA69-4772-8E1D-49EA6A34F74D}" destId="{FED58ECE-0CBC-4D72-BC38-1ADD20233594}" srcOrd="0" destOrd="0" presId="urn:microsoft.com/office/officeart/2008/layout/AlternatingHexagons"/>
    <dgm:cxn modelId="{5EA8CF50-C9F3-4B30-B057-7E405AE85C62}" type="presOf" srcId="{12C5B60D-6622-4801-866A-9AC511B13F00}" destId="{1CDE63E5-3286-4608-9866-6E6D4494709E}" srcOrd="0" destOrd="0" presId="urn:microsoft.com/office/officeart/2008/layout/AlternatingHexagons"/>
    <dgm:cxn modelId="{47B87D2C-FE51-41B2-B0E5-7211D76248BE}" type="presOf" srcId="{D67CCB36-E335-4945-8FE4-5749D81B213D}" destId="{C2C6A952-0964-4FFA-BD3B-D11F59930CFE}" srcOrd="0" destOrd="0" presId="urn:microsoft.com/office/officeart/2008/layout/AlternatingHexagons"/>
    <dgm:cxn modelId="{0306DD2E-4F86-40D0-8A72-8C9AD88B4789}" srcId="{B7D1E633-7369-4031-9B1C-C944C51E6F87}" destId="{A8CF42DA-67E0-4DB9-AEBE-1977760D6108}" srcOrd="0" destOrd="0" parTransId="{527A20D6-9E8D-4892-90C8-B440E1923597}" sibTransId="{0DB5468C-90CD-497A-9155-D74DAE2CCF57}"/>
    <dgm:cxn modelId="{D2467BC4-EC3D-49A1-9F6D-83293F19A1B7}" srcId="{6A593BA2-DA69-4772-8E1D-49EA6A34F74D}" destId="{3F0959CF-7A7E-40C8-819B-71B0B311992F}" srcOrd="0" destOrd="0" parTransId="{21AF2705-CACC-43B2-9CCB-729A6F0E7027}" sibTransId="{EB898F73-522C-4541-BFEE-C798D84162FC}"/>
    <dgm:cxn modelId="{7485E585-D233-4C90-A735-F2849EA243DF}" srcId="{750BAFB9-77A4-49F1-976C-6CD8283E5560}" destId="{DB097633-5176-4906-BE54-5F8609DCCC8E}" srcOrd="0" destOrd="0" parTransId="{F27B1FCF-B433-4C44-85FE-E593552CCBF0}" sibTransId="{4C970E31-6D3F-4279-AAEC-EF4EF31F890D}"/>
    <dgm:cxn modelId="{A57480E9-23FB-42D1-B95A-E769997F81A9}" srcId="{3F0959CF-7A7E-40C8-819B-71B0B311992F}" destId="{D67CCB36-E335-4945-8FE4-5749D81B213D}" srcOrd="0" destOrd="0" parTransId="{8A72A59D-6331-4529-A900-008BB1DDC531}" sibTransId="{F229874B-2F8B-4D2F-959A-E31E696DCF4B}"/>
    <dgm:cxn modelId="{759CF4CD-2131-4E90-907E-4461E778FD4D}" srcId="{6A593BA2-DA69-4772-8E1D-49EA6A34F74D}" destId="{B7D1E633-7369-4031-9B1C-C944C51E6F87}" srcOrd="1" destOrd="0" parTransId="{4BB560F3-FB3C-4248-8D77-47D2728F37F4}" sibTransId="{12C5B60D-6622-4801-866A-9AC511B13F00}"/>
    <dgm:cxn modelId="{513C285E-3D3C-40FB-A405-71FA63FC4260}" type="presOf" srcId="{3F0959CF-7A7E-40C8-819B-71B0B311992F}" destId="{5AF09913-8CE4-4E23-95F3-7FB35921A8E7}" srcOrd="0" destOrd="0" presId="urn:microsoft.com/office/officeart/2008/layout/AlternatingHexagons"/>
    <dgm:cxn modelId="{BCFF0767-59E0-489F-9D2C-00DFE488AC52}" type="presOf" srcId="{B7D1E633-7369-4031-9B1C-C944C51E6F87}" destId="{A2954B72-079C-4533-A018-5163C5693E2B}" srcOrd="0" destOrd="0" presId="urn:microsoft.com/office/officeart/2008/layout/AlternatingHexagons"/>
    <dgm:cxn modelId="{9F8B060C-AB97-4191-89B4-4382B45A9955}" type="presOf" srcId="{A8CF42DA-67E0-4DB9-AEBE-1977760D6108}" destId="{810A22FA-C4F8-4CC8-BE30-A96337F4933A}" srcOrd="0" destOrd="0" presId="urn:microsoft.com/office/officeart/2008/layout/AlternatingHexagons"/>
    <dgm:cxn modelId="{3383BE76-40B9-454B-AA5A-2BD644B5DCE4}" srcId="{6A593BA2-DA69-4772-8E1D-49EA6A34F74D}" destId="{750BAFB9-77A4-49F1-976C-6CD8283E5560}" srcOrd="2" destOrd="0" parTransId="{BDBF222A-981F-41E0-B43F-4BBE895DB83B}" sibTransId="{1BDFA514-D337-40E3-A8B8-C6F747B01058}"/>
    <dgm:cxn modelId="{BC2077CF-CA1C-4A0D-B05B-6C70A641677E}" type="presOf" srcId="{DB097633-5176-4906-BE54-5F8609DCCC8E}" destId="{5919C3BC-1000-4B1B-850D-C76EF254B2C9}" srcOrd="0" destOrd="0" presId="urn:microsoft.com/office/officeart/2008/layout/AlternatingHexagons"/>
    <dgm:cxn modelId="{59F4D548-A165-4270-9462-E52B7FA5AD1D}" type="presOf" srcId="{EB898F73-522C-4541-BFEE-C798D84162FC}" destId="{3B73F61C-9541-4555-9857-002A676E8CCC}" srcOrd="0" destOrd="0" presId="urn:microsoft.com/office/officeart/2008/layout/AlternatingHexagons"/>
    <dgm:cxn modelId="{D24611E6-48CA-45FE-93FB-B56BF6304779}" type="presOf" srcId="{1BDFA514-D337-40E3-A8B8-C6F747B01058}" destId="{3243E07E-3268-457A-B4E1-E0B870F55496}" srcOrd="0" destOrd="0" presId="urn:microsoft.com/office/officeart/2008/layout/AlternatingHexagons"/>
    <dgm:cxn modelId="{91B2E187-9ADC-45DC-8E77-20788424E5B5}" type="presOf" srcId="{750BAFB9-77A4-49F1-976C-6CD8283E5560}" destId="{33AA4F90-8284-4AD2-A79F-220BEFAAB5ED}" srcOrd="0" destOrd="0" presId="urn:microsoft.com/office/officeart/2008/layout/AlternatingHexagons"/>
    <dgm:cxn modelId="{52620587-9565-4322-9668-B9D1AA365D1C}" type="presParOf" srcId="{FED58ECE-0CBC-4D72-BC38-1ADD20233594}" destId="{467DC9FE-0A66-4C25-B462-5B6023ABE559}" srcOrd="0" destOrd="0" presId="urn:microsoft.com/office/officeart/2008/layout/AlternatingHexagons"/>
    <dgm:cxn modelId="{EB12F66E-7D69-4F08-996A-9E819C2AC642}" type="presParOf" srcId="{467DC9FE-0A66-4C25-B462-5B6023ABE559}" destId="{5AF09913-8CE4-4E23-95F3-7FB35921A8E7}" srcOrd="0" destOrd="0" presId="urn:microsoft.com/office/officeart/2008/layout/AlternatingHexagons"/>
    <dgm:cxn modelId="{F3149F89-E287-47DF-8EDD-D08C1141F917}" type="presParOf" srcId="{467DC9FE-0A66-4C25-B462-5B6023ABE559}" destId="{C2C6A952-0964-4FFA-BD3B-D11F59930CFE}" srcOrd="1" destOrd="0" presId="urn:microsoft.com/office/officeart/2008/layout/AlternatingHexagons"/>
    <dgm:cxn modelId="{E642D564-8085-4D35-B780-32DABF448F81}" type="presParOf" srcId="{467DC9FE-0A66-4C25-B462-5B6023ABE559}" destId="{19D76538-47D0-4EA4-BA0E-95DB4C8BEDFA}" srcOrd="2" destOrd="0" presId="urn:microsoft.com/office/officeart/2008/layout/AlternatingHexagons"/>
    <dgm:cxn modelId="{7F5680C9-0D20-4401-A4C6-54FE642BD4CE}" type="presParOf" srcId="{467DC9FE-0A66-4C25-B462-5B6023ABE559}" destId="{D80A1333-6193-4A16-90B4-53BB67886AEF}" srcOrd="3" destOrd="0" presId="urn:microsoft.com/office/officeart/2008/layout/AlternatingHexagons"/>
    <dgm:cxn modelId="{B1813F32-52A3-411F-A740-4FE546625F66}" type="presParOf" srcId="{467DC9FE-0A66-4C25-B462-5B6023ABE559}" destId="{3B73F61C-9541-4555-9857-002A676E8CCC}" srcOrd="4" destOrd="0" presId="urn:microsoft.com/office/officeart/2008/layout/AlternatingHexagons"/>
    <dgm:cxn modelId="{4CFC8DDA-6F48-4FD3-BE91-012C77E9CBD8}" type="presParOf" srcId="{FED58ECE-0CBC-4D72-BC38-1ADD20233594}" destId="{39BC6E32-7AE5-4A6B-83DF-CE98E2B48B53}" srcOrd="1" destOrd="0" presId="urn:microsoft.com/office/officeart/2008/layout/AlternatingHexagons"/>
    <dgm:cxn modelId="{C46A1391-DA47-4C0A-B045-CEB940784786}" type="presParOf" srcId="{FED58ECE-0CBC-4D72-BC38-1ADD20233594}" destId="{9B970BAD-F457-4879-A12E-3ABE7A913225}" srcOrd="2" destOrd="0" presId="urn:microsoft.com/office/officeart/2008/layout/AlternatingHexagons"/>
    <dgm:cxn modelId="{0A02D0B1-0F8C-4979-9D66-34B16DC61163}" type="presParOf" srcId="{9B970BAD-F457-4879-A12E-3ABE7A913225}" destId="{A2954B72-079C-4533-A018-5163C5693E2B}" srcOrd="0" destOrd="0" presId="urn:microsoft.com/office/officeart/2008/layout/AlternatingHexagons"/>
    <dgm:cxn modelId="{20B35D54-35EF-4ADA-AEA0-0EB6154AC84E}" type="presParOf" srcId="{9B970BAD-F457-4879-A12E-3ABE7A913225}" destId="{810A22FA-C4F8-4CC8-BE30-A96337F4933A}" srcOrd="1" destOrd="0" presId="urn:microsoft.com/office/officeart/2008/layout/AlternatingHexagons"/>
    <dgm:cxn modelId="{48DBC3E1-489F-4D29-A636-60BE8C3A25FC}" type="presParOf" srcId="{9B970BAD-F457-4879-A12E-3ABE7A913225}" destId="{5D4223C2-EE83-4A0F-85E2-4A8C3607AE76}" srcOrd="2" destOrd="0" presId="urn:microsoft.com/office/officeart/2008/layout/AlternatingHexagons"/>
    <dgm:cxn modelId="{CAA1CD53-A29A-4F74-A6CE-2C84AB3980A4}" type="presParOf" srcId="{9B970BAD-F457-4879-A12E-3ABE7A913225}" destId="{220E46B8-1AB0-4763-82D6-08C6858D9D68}" srcOrd="3" destOrd="0" presId="urn:microsoft.com/office/officeart/2008/layout/AlternatingHexagons"/>
    <dgm:cxn modelId="{DFDAA4D2-0D81-46AE-B334-CE4B5F66935B}" type="presParOf" srcId="{9B970BAD-F457-4879-A12E-3ABE7A913225}" destId="{1CDE63E5-3286-4608-9866-6E6D4494709E}" srcOrd="4" destOrd="0" presId="urn:microsoft.com/office/officeart/2008/layout/AlternatingHexagons"/>
    <dgm:cxn modelId="{0BCB9E18-26E2-41E1-81F9-3F36F8EBDCBC}" type="presParOf" srcId="{FED58ECE-0CBC-4D72-BC38-1ADD20233594}" destId="{0CB8EB3C-CC87-49F4-A9AB-41980BAB7858}" srcOrd="3" destOrd="0" presId="urn:microsoft.com/office/officeart/2008/layout/AlternatingHexagons"/>
    <dgm:cxn modelId="{EF286CD2-C29E-403A-BE4D-C203C390F229}" type="presParOf" srcId="{FED58ECE-0CBC-4D72-BC38-1ADD20233594}" destId="{9802DB3C-4DBB-4A90-B3F3-FDFAD280CD31}" srcOrd="4" destOrd="0" presId="urn:microsoft.com/office/officeart/2008/layout/AlternatingHexagons"/>
    <dgm:cxn modelId="{BDA68B92-17FC-4F3D-8759-0311A3B87E7F}" type="presParOf" srcId="{9802DB3C-4DBB-4A90-B3F3-FDFAD280CD31}" destId="{33AA4F90-8284-4AD2-A79F-220BEFAAB5ED}" srcOrd="0" destOrd="0" presId="urn:microsoft.com/office/officeart/2008/layout/AlternatingHexagons"/>
    <dgm:cxn modelId="{E34E3521-D29D-485B-936D-D8C66E572751}" type="presParOf" srcId="{9802DB3C-4DBB-4A90-B3F3-FDFAD280CD31}" destId="{5919C3BC-1000-4B1B-850D-C76EF254B2C9}" srcOrd="1" destOrd="0" presId="urn:microsoft.com/office/officeart/2008/layout/AlternatingHexagons"/>
    <dgm:cxn modelId="{FB56981D-9CBF-4191-BC27-759ECE83ADA8}" type="presParOf" srcId="{9802DB3C-4DBB-4A90-B3F3-FDFAD280CD31}" destId="{62F4D9E9-A1D7-42AF-8F62-8724D2F98F48}" srcOrd="2" destOrd="0" presId="urn:microsoft.com/office/officeart/2008/layout/AlternatingHexagons"/>
    <dgm:cxn modelId="{5EBA9E42-0586-446B-AE1E-77139A11471A}" type="presParOf" srcId="{9802DB3C-4DBB-4A90-B3F3-FDFAD280CD31}" destId="{91B56CA6-1355-4913-8EA9-7DC037061BCB}" srcOrd="3" destOrd="0" presId="urn:microsoft.com/office/officeart/2008/layout/AlternatingHexagons"/>
    <dgm:cxn modelId="{577009AB-83AC-4949-855E-4DD76BB8D0F4}" type="presParOf" srcId="{9802DB3C-4DBB-4A90-B3F3-FDFAD280CD31}" destId="{3243E07E-3268-457A-B4E1-E0B870F5549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593BA2-DA69-4772-8E1D-49EA6A34F74D}" type="doc">
      <dgm:prSet loTypeId="urn:microsoft.com/office/officeart/2008/layout/AlternatingHexagons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3F0959CF-7A7E-40C8-819B-71B0B311992F}">
      <dgm:prSet phldrT="[Text]"/>
      <dgm:spPr/>
      <dgm:t>
        <a:bodyPr/>
        <a:lstStyle/>
        <a:p>
          <a:r>
            <a:rPr lang="de-DE" dirty="0" smtClean="0"/>
            <a:t>Leistung</a:t>
          </a:r>
          <a:endParaRPr lang="de-DE" dirty="0"/>
        </a:p>
      </dgm:t>
    </dgm:pt>
    <dgm:pt modelId="{21AF2705-CACC-43B2-9CCB-729A6F0E7027}" type="parTrans" cxnId="{D2467BC4-EC3D-49A1-9F6D-83293F19A1B7}">
      <dgm:prSet/>
      <dgm:spPr/>
      <dgm:t>
        <a:bodyPr/>
        <a:lstStyle/>
        <a:p>
          <a:endParaRPr lang="de-DE"/>
        </a:p>
      </dgm:t>
    </dgm:pt>
    <dgm:pt modelId="{EB898F73-522C-4541-BFEE-C798D84162FC}" type="sibTrans" cxnId="{D2467BC4-EC3D-49A1-9F6D-83293F19A1B7}">
      <dgm:prSet/>
      <dgm:spPr/>
      <dgm:t>
        <a:bodyPr/>
        <a:lstStyle/>
        <a:p>
          <a:endParaRPr lang="de-DE" dirty="0"/>
        </a:p>
      </dgm:t>
    </dgm:pt>
    <dgm:pt modelId="{D67CCB36-E335-4945-8FE4-5749D81B213D}">
      <dgm:prSet phldrT="[Text]"/>
      <dgm:spPr/>
      <dgm:t>
        <a:bodyPr/>
        <a:lstStyle/>
        <a:p>
          <a:r>
            <a:rPr lang="de-DE" dirty="0" smtClean="0"/>
            <a:t>Neuartiger Antrieb</a:t>
          </a:r>
          <a:endParaRPr lang="de-DE" dirty="0"/>
        </a:p>
      </dgm:t>
    </dgm:pt>
    <dgm:pt modelId="{8A72A59D-6331-4529-A900-008BB1DDC531}" type="parTrans" cxnId="{A57480E9-23FB-42D1-B95A-E769997F81A9}">
      <dgm:prSet/>
      <dgm:spPr/>
      <dgm:t>
        <a:bodyPr/>
        <a:lstStyle/>
        <a:p>
          <a:endParaRPr lang="de-DE"/>
        </a:p>
      </dgm:t>
    </dgm:pt>
    <dgm:pt modelId="{F229874B-2F8B-4D2F-959A-E31E696DCF4B}" type="sibTrans" cxnId="{A57480E9-23FB-42D1-B95A-E769997F81A9}">
      <dgm:prSet/>
      <dgm:spPr/>
      <dgm:t>
        <a:bodyPr/>
        <a:lstStyle/>
        <a:p>
          <a:endParaRPr lang="de-DE"/>
        </a:p>
      </dgm:t>
    </dgm:pt>
    <dgm:pt modelId="{B7D1E633-7369-4031-9B1C-C944C51E6F87}">
      <dgm:prSet phldrT="[Text]"/>
      <dgm:spPr/>
      <dgm:t>
        <a:bodyPr/>
        <a:lstStyle/>
        <a:p>
          <a:r>
            <a:rPr lang="de-DE" dirty="0" smtClean="0"/>
            <a:t>Design</a:t>
          </a:r>
          <a:endParaRPr lang="de-DE" dirty="0"/>
        </a:p>
      </dgm:t>
    </dgm:pt>
    <dgm:pt modelId="{4BB560F3-FB3C-4248-8D77-47D2728F37F4}" type="parTrans" cxnId="{759CF4CD-2131-4E90-907E-4461E778FD4D}">
      <dgm:prSet/>
      <dgm:spPr/>
      <dgm:t>
        <a:bodyPr/>
        <a:lstStyle/>
        <a:p>
          <a:endParaRPr lang="de-DE"/>
        </a:p>
      </dgm:t>
    </dgm:pt>
    <dgm:pt modelId="{12C5B60D-6622-4801-866A-9AC511B13F00}" type="sibTrans" cxnId="{759CF4CD-2131-4E90-907E-4461E778FD4D}">
      <dgm:prSet/>
      <dgm:spPr/>
      <dgm:t>
        <a:bodyPr/>
        <a:lstStyle/>
        <a:p>
          <a:endParaRPr lang="de-DE"/>
        </a:p>
      </dgm:t>
    </dgm:pt>
    <dgm:pt modelId="{A8CF42DA-67E0-4DB9-AEBE-1977760D6108}">
      <dgm:prSet phldrT="[Text]"/>
      <dgm:spPr/>
      <dgm:t>
        <a:bodyPr/>
        <a:lstStyle/>
        <a:p>
          <a:r>
            <a:rPr lang="de-DE" dirty="0" smtClean="0"/>
            <a:t>Zukunftweisend</a:t>
          </a:r>
          <a:endParaRPr lang="de-DE" dirty="0"/>
        </a:p>
      </dgm:t>
    </dgm:pt>
    <dgm:pt modelId="{527A20D6-9E8D-4892-90C8-B440E1923597}" type="parTrans" cxnId="{0306DD2E-4F86-40D0-8A72-8C9AD88B4789}">
      <dgm:prSet/>
      <dgm:spPr/>
      <dgm:t>
        <a:bodyPr/>
        <a:lstStyle/>
        <a:p>
          <a:endParaRPr lang="de-DE"/>
        </a:p>
      </dgm:t>
    </dgm:pt>
    <dgm:pt modelId="{0DB5468C-90CD-497A-9155-D74DAE2CCF57}" type="sibTrans" cxnId="{0306DD2E-4F86-40D0-8A72-8C9AD88B4789}">
      <dgm:prSet/>
      <dgm:spPr/>
      <dgm:t>
        <a:bodyPr/>
        <a:lstStyle/>
        <a:p>
          <a:endParaRPr lang="de-DE"/>
        </a:p>
      </dgm:t>
    </dgm:pt>
    <dgm:pt modelId="{750BAFB9-77A4-49F1-976C-6CD8283E5560}">
      <dgm:prSet phldrT="[Text]"/>
      <dgm:spPr/>
      <dgm:t>
        <a:bodyPr/>
        <a:lstStyle/>
        <a:p>
          <a:r>
            <a:rPr lang="de-DE" dirty="0" smtClean="0"/>
            <a:t>Umwelt</a:t>
          </a:r>
          <a:endParaRPr lang="de-DE" dirty="0"/>
        </a:p>
      </dgm:t>
    </dgm:pt>
    <dgm:pt modelId="{BDBF222A-981F-41E0-B43F-4BBE895DB83B}" type="parTrans" cxnId="{3383BE76-40B9-454B-AA5A-2BD644B5DCE4}">
      <dgm:prSet/>
      <dgm:spPr/>
      <dgm:t>
        <a:bodyPr/>
        <a:lstStyle/>
        <a:p>
          <a:endParaRPr lang="de-DE"/>
        </a:p>
      </dgm:t>
    </dgm:pt>
    <dgm:pt modelId="{1BDFA514-D337-40E3-A8B8-C6F747B01058}" type="sibTrans" cxnId="{3383BE76-40B9-454B-AA5A-2BD644B5DCE4}">
      <dgm:prSet/>
      <dgm:spPr/>
      <dgm:t>
        <a:bodyPr/>
        <a:lstStyle/>
        <a:p>
          <a:endParaRPr lang="de-DE" dirty="0"/>
        </a:p>
      </dgm:t>
    </dgm:pt>
    <dgm:pt modelId="{DB097633-5176-4906-BE54-5F8609DCCC8E}">
      <dgm:prSet phldrT="[Text]"/>
      <dgm:spPr/>
      <dgm:t>
        <a:bodyPr/>
        <a:lstStyle/>
        <a:p>
          <a:r>
            <a:rPr lang="de-DE" dirty="0" smtClean="0"/>
            <a:t>Energiesparend</a:t>
          </a:r>
          <a:endParaRPr lang="de-DE" dirty="0"/>
        </a:p>
      </dgm:t>
    </dgm:pt>
    <dgm:pt modelId="{F27B1FCF-B433-4C44-85FE-E593552CCBF0}" type="parTrans" cxnId="{7485E585-D233-4C90-A735-F2849EA243DF}">
      <dgm:prSet/>
      <dgm:spPr/>
      <dgm:t>
        <a:bodyPr/>
        <a:lstStyle/>
        <a:p>
          <a:endParaRPr lang="de-DE"/>
        </a:p>
      </dgm:t>
    </dgm:pt>
    <dgm:pt modelId="{4C970E31-6D3F-4279-AAEC-EF4EF31F890D}" type="sibTrans" cxnId="{7485E585-D233-4C90-A735-F2849EA243DF}">
      <dgm:prSet/>
      <dgm:spPr/>
      <dgm:t>
        <a:bodyPr/>
        <a:lstStyle/>
        <a:p>
          <a:endParaRPr lang="de-DE"/>
        </a:p>
      </dgm:t>
    </dgm:pt>
    <dgm:pt modelId="{A56155F7-42D8-450A-854F-6984ADD8794E}">
      <dgm:prSet/>
      <dgm:spPr/>
      <dgm:t>
        <a:bodyPr/>
        <a:lstStyle/>
        <a:p>
          <a:endParaRPr lang="de-DE"/>
        </a:p>
      </dgm:t>
    </dgm:pt>
    <dgm:pt modelId="{ECDDBDC4-955E-4609-85D3-AF8BD3D0C9E0}" type="parTrans" cxnId="{16CF6E1E-48AF-4EBF-9776-952CE871765F}">
      <dgm:prSet/>
      <dgm:spPr/>
    </dgm:pt>
    <dgm:pt modelId="{42AD459F-DE6C-4F6D-B755-5169A070841E}" type="sibTrans" cxnId="{16CF6E1E-48AF-4EBF-9776-952CE871765F}">
      <dgm:prSet/>
      <dgm:spPr/>
      <dgm:t>
        <a:bodyPr/>
        <a:lstStyle/>
        <a:p>
          <a:endParaRPr lang="de-DE"/>
        </a:p>
      </dgm:t>
    </dgm:pt>
    <dgm:pt modelId="{FED58ECE-0CBC-4D72-BC38-1ADD20233594}" type="pres">
      <dgm:prSet presAssocID="{6A593BA2-DA69-4772-8E1D-49EA6A34F74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de-DE"/>
        </a:p>
      </dgm:t>
    </dgm:pt>
    <dgm:pt modelId="{467DC9FE-0A66-4C25-B462-5B6023ABE559}" type="pres">
      <dgm:prSet presAssocID="{3F0959CF-7A7E-40C8-819B-71B0B311992F}" presName="composite" presStyleCnt="0"/>
      <dgm:spPr/>
    </dgm:pt>
    <dgm:pt modelId="{5AF09913-8CE4-4E23-95F3-7FB35921A8E7}" type="pres">
      <dgm:prSet presAssocID="{3F0959CF-7A7E-40C8-819B-71B0B311992F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2C6A952-0964-4FFA-BD3B-D11F59930CFE}" type="pres">
      <dgm:prSet presAssocID="{3F0959CF-7A7E-40C8-819B-71B0B311992F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D76538-47D0-4EA4-BA0E-95DB4C8BEDFA}" type="pres">
      <dgm:prSet presAssocID="{3F0959CF-7A7E-40C8-819B-71B0B311992F}" presName="BalanceSpacing" presStyleCnt="0"/>
      <dgm:spPr/>
    </dgm:pt>
    <dgm:pt modelId="{D80A1333-6193-4A16-90B4-53BB67886AEF}" type="pres">
      <dgm:prSet presAssocID="{3F0959CF-7A7E-40C8-819B-71B0B311992F}" presName="BalanceSpacing1" presStyleCnt="0"/>
      <dgm:spPr/>
    </dgm:pt>
    <dgm:pt modelId="{3B73F61C-9541-4555-9857-002A676E8CCC}" type="pres">
      <dgm:prSet presAssocID="{EB898F73-522C-4541-BFEE-C798D84162FC}" presName="Accent1Text" presStyleLbl="node1" presStyleIdx="1" presStyleCnt="8" custLinFactNeighborX="-1256" custLinFactNeighborY="-3278"/>
      <dgm:spPr/>
      <dgm:t>
        <a:bodyPr/>
        <a:lstStyle/>
        <a:p>
          <a:endParaRPr lang="de-DE"/>
        </a:p>
      </dgm:t>
    </dgm:pt>
    <dgm:pt modelId="{39BC6E32-7AE5-4A6B-83DF-CE98E2B48B53}" type="pres">
      <dgm:prSet presAssocID="{EB898F73-522C-4541-BFEE-C798D84162FC}" presName="spaceBetweenRectangles" presStyleCnt="0"/>
      <dgm:spPr/>
    </dgm:pt>
    <dgm:pt modelId="{9B970BAD-F457-4879-A12E-3ABE7A913225}" type="pres">
      <dgm:prSet presAssocID="{B7D1E633-7369-4031-9B1C-C944C51E6F87}" presName="composite" presStyleCnt="0"/>
      <dgm:spPr/>
    </dgm:pt>
    <dgm:pt modelId="{A2954B72-079C-4533-A018-5163C5693E2B}" type="pres">
      <dgm:prSet presAssocID="{B7D1E633-7369-4031-9B1C-C944C51E6F87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0A22FA-C4F8-4CC8-BE30-A96337F4933A}" type="pres">
      <dgm:prSet presAssocID="{B7D1E633-7369-4031-9B1C-C944C51E6F87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D4223C2-EE83-4A0F-85E2-4A8C3607AE76}" type="pres">
      <dgm:prSet presAssocID="{B7D1E633-7369-4031-9B1C-C944C51E6F87}" presName="BalanceSpacing" presStyleCnt="0"/>
      <dgm:spPr/>
    </dgm:pt>
    <dgm:pt modelId="{220E46B8-1AB0-4763-82D6-08C6858D9D68}" type="pres">
      <dgm:prSet presAssocID="{B7D1E633-7369-4031-9B1C-C944C51E6F87}" presName="BalanceSpacing1" presStyleCnt="0"/>
      <dgm:spPr/>
    </dgm:pt>
    <dgm:pt modelId="{1CDE63E5-3286-4608-9866-6E6D4494709E}" type="pres">
      <dgm:prSet presAssocID="{12C5B60D-6622-4801-866A-9AC511B13F00}" presName="Accent1Text" presStyleLbl="node1" presStyleIdx="3" presStyleCnt="8"/>
      <dgm:spPr/>
      <dgm:t>
        <a:bodyPr/>
        <a:lstStyle/>
        <a:p>
          <a:endParaRPr lang="de-DE"/>
        </a:p>
      </dgm:t>
    </dgm:pt>
    <dgm:pt modelId="{0CB8EB3C-CC87-49F4-A9AB-41980BAB7858}" type="pres">
      <dgm:prSet presAssocID="{12C5B60D-6622-4801-866A-9AC511B13F00}" presName="spaceBetweenRectangles" presStyleCnt="0"/>
      <dgm:spPr/>
    </dgm:pt>
    <dgm:pt modelId="{52F84FF7-8B08-4651-A667-2F4A543D3F5C}" type="pres">
      <dgm:prSet presAssocID="{A56155F7-42D8-450A-854F-6984ADD8794E}" presName="composite" presStyleCnt="0"/>
      <dgm:spPr/>
    </dgm:pt>
    <dgm:pt modelId="{D00D0511-C90B-4A02-B092-841070BB2B42}" type="pres">
      <dgm:prSet presAssocID="{A56155F7-42D8-450A-854F-6984ADD8794E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8E4325-A7F2-41E9-8DA7-DB2A778A5A30}" type="pres">
      <dgm:prSet presAssocID="{A56155F7-42D8-450A-854F-6984ADD8794E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FE47F526-AE70-46CD-B250-5E41C4BEC238}" type="pres">
      <dgm:prSet presAssocID="{A56155F7-42D8-450A-854F-6984ADD8794E}" presName="BalanceSpacing" presStyleCnt="0"/>
      <dgm:spPr/>
    </dgm:pt>
    <dgm:pt modelId="{AC79904B-9DAC-4595-90B3-0E444582FCC1}" type="pres">
      <dgm:prSet presAssocID="{A56155F7-42D8-450A-854F-6984ADD8794E}" presName="BalanceSpacing1" presStyleCnt="0"/>
      <dgm:spPr/>
    </dgm:pt>
    <dgm:pt modelId="{877BA972-0553-4B3C-8B4F-3DB4E7B20909}" type="pres">
      <dgm:prSet presAssocID="{42AD459F-DE6C-4F6D-B755-5169A070841E}" presName="Accent1Text" presStyleLbl="node1" presStyleIdx="5" presStyleCnt="8"/>
      <dgm:spPr/>
      <dgm:t>
        <a:bodyPr/>
        <a:lstStyle/>
        <a:p>
          <a:endParaRPr lang="de-DE"/>
        </a:p>
      </dgm:t>
    </dgm:pt>
    <dgm:pt modelId="{0920BA51-9ED3-4F76-92AF-5BF110A949A7}" type="pres">
      <dgm:prSet presAssocID="{42AD459F-DE6C-4F6D-B755-5169A070841E}" presName="spaceBetweenRectangles" presStyleCnt="0"/>
      <dgm:spPr/>
    </dgm:pt>
    <dgm:pt modelId="{9802DB3C-4DBB-4A90-B3F3-FDFAD280CD31}" type="pres">
      <dgm:prSet presAssocID="{750BAFB9-77A4-49F1-976C-6CD8283E5560}" presName="composite" presStyleCnt="0"/>
      <dgm:spPr/>
    </dgm:pt>
    <dgm:pt modelId="{33AA4F90-8284-4AD2-A79F-220BEFAAB5ED}" type="pres">
      <dgm:prSet presAssocID="{750BAFB9-77A4-49F1-976C-6CD8283E5560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919C3BC-1000-4B1B-850D-C76EF254B2C9}" type="pres">
      <dgm:prSet presAssocID="{750BAFB9-77A4-49F1-976C-6CD8283E5560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F4D9E9-A1D7-42AF-8F62-8724D2F98F48}" type="pres">
      <dgm:prSet presAssocID="{750BAFB9-77A4-49F1-976C-6CD8283E5560}" presName="BalanceSpacing" presStyleCnt="0"/>
      <dgm:spPr/>
    </dgm:pt>
    <dgm:pt modelId="{91B56CA6-1355-4913-8EA9-7DC037061BCB}" type="pres">
      <dgm:prSet presAssocID="{750BAFB9-77A4-49F1-976C-6CD8283E5560}" presName="BalanceSpacing1" presStyleCnt="0"/>
      <dgm:spPr/>
    </dgm:pt>
    <dgm:pt modelId="{3243E07E-3268-457A-B4E1-E0B870F55496}" type="pres">
      <dgm:prSet presAssocID="{1BDFA514-D337-40E3-A8B8-C6F747B01058}" presName="Accent1Text" presStyleLbl="node1" presStyleIdx="7" presStyleCnt="8"/>
      <dgm:spPr/>
      <dgm:t>
        <a:bodyPr/>
        <a:lstStyle/>
        <a:p>
          <a:endParaRPr lang="de-DE"/>
        </a:p>
      </dgm:t>
    </dgm:pt>
  </dgm:ptLst>
  <dgm:cxnLst>
    <dgm:cxn modelId="{59F4D548-A165-4270-9462-E52B7FA5AD1D}" type="presOf" srcId="{EB898F73-522C-4541-BFEE-C798D84162FC}" destId="{3B73F61C-9541-4555-9857-002A676E8CCC}" srcOrd="0" destOrd="0" presId="urn:microsoft.com/office/officeart/2008/layout/AlternatingHexagons"/>
    <dgm:cxn modelId="{D24611E6-48CA-45FE-93FB-B56BF6304779}" type="presOf" srcId="{1BDFA514-D337-40E3-A8B8-C6F747B01058}" destId="{3243E07E-3268-457A-B4E1-E0B870F55496}" srcOrd="0" destOrd="0" presId="urn:microsoft.com/office/officeart/2008/layout/AlternatingHexagons"/>
    <dgm:cxn modelId="{BCFF0767-59E0-489F-9D2C-00DFE488AC52}" type="presOf" srcId="{B7D1E633-7369-4031-9B1C-C944C51E6F87}" destId="{A2954B72-079C-4533-A018-5163C5693E2B}" srcOrd="0" destOrd="0" presId="urn:microsoft.com/office/officeart/2008/layout/AlternatingHexagons"/>
    <dgm:cxn modelId="{47B87D2C-FE51-41B2-B0E5-7211D76248BE}" type="presOf" srcId="{D67CCB36-E335-4945-8FE4-5749D81B213D}" destId="{C2C6A952-0964-4FFA-BD3B-D11F59930CFE}" srcOrd="0" destOrd="0" presId="urn:microsoft.com/office/officeart/2008/layout/AlternatingHexagons"/>
    <dgm:cxn modelId="{91B2E187-9ADC-45DC-8E77-20788424E5B5}" type="presOf" srcId="{750BAFB9-77A4-49F1-976C-6CD8283E5560}" destId="{33AA4F90-8284-4AD2-A79F-220BEFAAB5ED}" srcOrd="0" destOrd="0" presId="urn:microsoft.com/office/officeart/2008/layout/AlternatingHexagons"/>
    <dgm:cxn modelId="{0306DD2E-4F86-40D0-8A72-8C9AD88B4789}" srcId="{B7D1E633-7369-4031-9B1C-C944C51E6F87}" destId="{A8CF42DA-67E0-4DB9-AEBE-1977760D6108}" srcOrd="0" destOrd="0" parTransId="{527A20D6-9E8D-4892-90C8-B440E1923597}" sibTransId="{0DB5468C-90CD-497A-9155-D74DAE2CCF57}"/>
    <dgm:cxn modelId="{513C285E-3D3C-40FB-A405-71FA63FC4260}" type="presOf" srcId="{3F0959CF-7A7E-40C8-819B-71B0B311992F}" destId="{5AF09913-8CE4-4E23-95F3-7FB35921A8E7}" srcOrd="0" destOrd="0" presId="urn:microsoft.com/office/officeart/2008/layout/AlternatingHexagons"/>
    <dgm:cxn modelId="{5EA8CF50-C9F3-4B30-B057-7E405AE85C62}" type="presOf" srcId="{12C5B60D-6622-4801-866A-9AC511B13F00}" destId="{1CDE63E5-3286-4608-9866-6E6D4494709E}" srcOrd="0" destOrd="0" presId="urn:microsoft.com/office/officeart/2008/layout/AlternatingHexagons"/>
    <dgm:cxn modelId="{8AC9E332-D75C-4E12-A317-31885EAB9982}" type="presOf" srcId="{A56155F7-42D8-450A-854F-6984ADD8794E}" destId="{D00D0511-C90B-4A02-B092-841070BB2B42}" srcOrd="0" destOrd="0" presId="urn:microsoft.com/office/officeart/2008/layout/AlternatingHexagons"/>
    <dgm:cxn modelId="{A57480E9-23FB-42D1-B95A-E769997F81A9}" srcId="{3F0959CF-7A7E-40C8-819B-71B0B311992F}" destId="{D67CCB36-E335-4945-8FE4-5749D81B213D}" srcOrd="0" destOrd="0" parTransId="{8A72A59D-6331-4529-A900-008BB1DDC531}" sibTransId="{F229874B-2F8B-4D2F-959A-E31E696DCF4B}"/>
    <dgm:cxn modelId="{9F8B060C-AB97-4191-89B4-4382B45A9955}" type="presOf" srcId="{A8CF42DA-67E0-4DB9-AEBE-1977760D6108}" destId="{810A22FA-C4F8-4CC8-BE30-A96337F4933A}" srcOrd="0" destOrd="0" presId="urn:microsoft.com/office/officeart/2008/layout/AlternatingHexagons"/>
    <dgm:cxn modelId="{D2467BC4-EC3D-49A1-9F6D-83293F19A1B7}" srcId="{6A593BA2-DA69-4772-8E1D-49EA6A34F74D}" destId="{3F0959CF-7A7E-40C8-819B-71B0B311992F}" srcOrd="0" destOrd="0" parTransId="{21AF2705-CACC-43B2-9CCB-729A6F0E7027}" sibTransId="{EB898F73-522C-4541-BFEE-C798D84162FC}"/>
    <dgm:cxn modelId="{16CF6E1E-48AF-4EBF-9776-952CE871765F}" srcId="{6A593BA2-DA69-4772-8E1D-49EA6A34F74D}" destId="{A56155F7-42D8-450A-854F-6984ADD8794E}" srcOrd="2" destOrd="0" parTransId="{ECDDBDC4-955E-4609-85D3-AF8BD3D0C9E0}" sibTransId="{42AD459F-DE6C-4F6D-B755-5169A070841E}"/>
    <dgm:cxn modelId="{759CF4CD-2131-4E90-907E-4461E778FD4D}" srcId="{6A593BA2-DA69-4772-8E1D-49EA6A34F74D}" destId="{B7D1E633-7369-4031-9B1C-C944C51E6F87}" srcOrd="1" destOrd="0" parTransId="{4BB560F3-FB3C-4248-8D77-47D2728F37F4}" sibTransId="{12C5B60D-6622-4801-866A-9AC511B13F00}"/>
    <dgm:cxn modelId="{BC2077CF-CA1C-4A0D-B05B-6C70A641677E}" type="presOf" srcId="{DB097633-5176-4906-BE54-5F8609DCCC8E}" destId="{5919C3BC-1000-4B1B-850D-C76EF254B2C9}" srcOrd="0" destOrd="0" presId="urn:microsoft.com/office/officeart/2008/layout/AlternatingHexagons"/>
    <dgm:cxn modelId="{3383BE76-40B9-454B-AA5A-2BD644B5DCE4}" srcId="{6A593BA2-DA69-4772-8E1D-49EA6A34F74D}" destId="{750BAFB9-77A4-49F1-976C-6CD8283E5560}" srcOrd="3" destOrd="0" parTransId="{BDBF222A-981F-41E0-B43F-4BBE895DB83B}" sibTransId="{1BDFA514-D337-40E3-A8B8-C6F747B01058}"/>
    <dgm:cxn modelId="{0B3056CA-ECE9-4E9D-B046-4E9E10CEFDD1}" type="presOf" srcId="{42AD459F-DE6C-4F6D-B755-5169A070841E}" destId="{877BA972-0553-4B3C-8B4F-3DB4E7B20909}" srcOrd="0" destOrd="0" presId="urn:microsoft.com/office/officeart/2008/layout/AlternatingHexagons"/>
    <dgm:cxn modelId="{7485E585-D233-4C90-A735-F2849EA243DF}" srcId="{750BAFB9-77A4-49F1-976C-6CD8283E5560}" destId="{DB097633-5176-4906-BE54-5F8609DCCC8E}" srcOrd="0" destOrd="0" parTransId="{F27B1FCF-B433-4C44-85FE-E593552CCBF0}" sibTransId="{4C970E31-6D3F-4279-AAEC-EF4EF31F890D}"/>
    <dgm:cxn modelId="{AFF11052-0B69-4CD7-95E2-844203946ACE}" type="presOf" srcId="{6A593BA2-DA69-4772-8E1D-49EA6A34F74D}" destId="{FED58ECE-0CBC-4D72-BC38-1ADD20233594}" srcOrd="0" destOrd="0" presId="urn:microsoft.com/office/officeart/2008/layout/AlternatingHexagons"/>
    <dgm:cxn modelId="{52620587-9565-4322-9668-B9D1AA365D1C}" type="presParOf" srcId="{FED58ECE-0CBC-4D72-BC38-1ADD20233594}" destId="{467DC9FE-0A66-4C25-B462-5B6023ABE559}" srcOrd="0" destOrd="0" presId="urn:microsoft.com/office/officeart/2008/layout/AlternatingHexagons"/>
    <dgm:cxn modelId="{EB12F66E-7D69-4F08-996A-9E819C2AC642}" type="presParOf" srcId="{467DC9FE-0A66-4C25-B462-5B6023ABE559}" destId="{5AF09913-8CE4-4E23-95F3-7FB35921A8E7}" srcOrd="0" destOrd="0" presId="urn:microsoft.com/office/officeart/2008/layout/AlternatingHexagons"/>
    <dgm:cxn modelId="{F3149F89-E287-47DF-8EDD-D08C1141F917}" type="presParOf" srcId="{467DC9FE-0A66-4C25-B462-5B6023ABE559}" destId="{C2C6A952-0964-4FFA-BD3B-D11F59930CFE}" srcOrd="1" destOrd="0" presId="urn:microsoft.com/office/officeart/2008/layout/AlternatingHexagons"/>
    <dgm:cxn modelId="{E642D564-8085-4D35-B780-32DABF448F81}" type="presParOf" srcId="{467DC9FE-0A66-4C25-B462-5B6023ABE559}" destId="{19D76538-47D0-4EA4-BA0E-95DB4C8BEDFA}" srcOrd="2" destOrd="0" presId="urn:microsoft.com/office/officeart/2008/layout/AlternatingHexagons"/>
    <dgm:cxn modelId="{7F5680C9-0D20-4401-A4C6-54FE642BD4CE}" type="presParOf" srcId="{467DC9FE-0A66-4C25-B462-5B6023ABE559}" destId="{D80A1333-6193-4A16-90B4-53BB67886AEF}" srcOrd="3" destOrd="0" presId="urn:microsoft.com/office/officeart/2008/layout/AlternatingHexagons"/>
    <dgm:cxn modelId="{B1813F32-52A3-411F-A740-4FE546625F66}" type="presParOf" srcId="{467DC9FE-0A66-4C25-B462-5B6023ABE559}" destId="{3B73F61C-9541-4555-9857-002A676E8CCC}" srcOrd="4" destOrd="0" presId="urn:microsoft.com/office/officeart/2008/layout/AlternatingHexagons"/>
    <dgm:cxn modelId="{4CFC8DDA-6F48-4FD3-BE91-012C77E9CBD8}" type="presParOf" srcId="{FED58ECE-0CBC-4D72-BC38-1ADD20233594}" destId="{39BC6E32-7AE5-4A6B-83DF-CE98E2B48B53}" srcOrd="1" destOrd="0" presId="urn:microsoft.com/office/officeart/2008/layout/AlternatingHexagons"/>
    <dgm:cxn modelId="{C46A1391-DA47-4C0A-B045-CEB940784786}" type="presParOf" srcId="{FED58ECE-0CBC-4D72-BC38-1ADD20233594}" destId="{9B970BAD-F457-4879-A12E-3ABE7A913225}" srcOrd="2" destOrd="0" presId="urn:microsoft.com/office/officeart/2008/layout/AlternatingHexagons"/>
    <dgm:cxn modelId="{0A02D0B1-0F8C-4979-9D66-34B16DC61163}" type="presParOf" srcId="{9B970BAD-F457-4879-A12E-3ABE7A913225}" destId="{A2954B72-079C-4533-A018-5163C5693E2B}" srcOrd="0" destOrd="0" presId="urn:microsoft.com/office/officeart/2008/layout/AlternatingHexagons"/>
    <dgm:cxn modelId="{20B35D54-35EF-4ADA-AEA0-0EB6154AC84E}" type="presParOf" srcId="{9B970BAD-F457-4879-A12E-3ABE7A913225}" destId="{810A22FA-C4F8-4CC8-BE30-A96337F4933A}" srcOrd="1" destOrd="0" presId="urn:microsoft.com/office/officeart/2008/layout/AlternatingHexagons"/>
    <dgm:cxn modelId="{48DBC3E1-489F-4D29-A636-60BE8C3A25FC}" type="presParOf" srcId="{9B970BAD-F457-4879-A12E-3ABE7A913225}" destId="{5D4223C2-EE83-4A0F-85E2-4A8C3607AE76}" srcOrd="2" destOrd="0" presId="urn:microsoft.com/office/officeart/2008/layout/AlternatingHexagons"/>
    <dgm:cxn modelId="{CAA1CD53-A29A-4F74-A6CE-2C84AB3980A4}" type="presParOf" srcId="{9B970BAD-F457-4879-A12E-3ABE7A913225}" destId="{220E46B8-1AB0-4763-82D6-08C6858D9D68}" srcOrd="3" destOrd="0" presId="urn:microsoft.com/office/officeart/2008/layout/AlternatingHexagons"/>
    <dgm:cxn modelId="{DFDAA4D2-0D81-46AE-B334-CE4B5F66935B}" type="presParOf" srcId="{9B970BAD-F457-4879-A12E-3ABE7A913225}" destId="{1CDE63E5-3286-4608-9866-6E6D4494709E}" srcOrd="4" destOrd="0" presId="urn:microsoft.com/office/officeart/2008/layout/AlternatingHexagons"/>
    <dgm:cxn modelId="{0BCB9E18-26E2-41E1-81F9-3F36F8EBDCBC}" type="presParOf" srcId="{FED58ECE-0CBC-4D72-BC38-1ADD20233594}" destId="{0CB8EB3C-CC87-49F4-A9AB-41980BAB7858}" srcOrd="3" destOrd="0" presId="urn:microsoft.com/office/officeart/2008/layout/AlternatingHexagons"/>
    <dgm:cxn modelId="{FB35D00B-6FC7-4C99-9C3D-0F5E648F0BA3}" type="presParOf" srcId="{FED58ECE-0CBC-4D72-BC38-1ADD20233594}" destId="{52F84FF7-8B08-4651-A667-2F4A543D3F5C}" srcOrd="4" destOrd="0" presId="urn:microsoft.com/office/officeart/2008/layout/AlternatingHexagons"/>
    <dgm:cxn modelId="{8C3BBA45-5318-4C7E-B39A-7268D8E79703}" type="presParOf" srcId="{52F84FF7-8B08-4651-A667-2F4A543D3F5C}" destId="{D00D0511-C90B-4A02-B092-841070BB2B42}" srcOrd="0" destOrd="0" presId="urn:microsoft.com/office/officeart/2008/layout/AlternatingHexagons"/>
    <dgm:cxn modelId="{B0BED4DA-7E51-474D-B5A8-77BFFB3A8410}" type="presParOf" srcId="{52F84FF7-8B08-4651-A667-2F4A543D3F5C}" destId="{E08E4325-A7F2-41E9-8DA7-DB2A778A5A30}" srcOrd="1" destOrd="0" presId="urn:microsoft.com/office/officeart/2008/layout/AlternatingHexagons"/>
    <dgm:cxn modelId="{FE907ED9-E46D-4AFC-8178-AC21E96B0C4A}" type="presParOf" srcId="{52F84FF7-8B08-4651-A667-2F4A543D3F5C}" destId="{FE47F526-AE70-46CD-B250-5E41C4BEC238}" srcOrd="2" destOrd="0" presId="urn:microsoft.com/office/officeart/2008/layout/AlternatingHexagons"/>
    <dgm:cxn modelId="{072CCB92-A8C7-4110-8EAE-AAB49C7A42FC}" type="presParOf" srcId="{52F84FF7-8B08-4651-A667-2F4A543D3F5C}" destId="{AC79904B-9DAC-4595-90B3-0E444582FCC1}" srcOrd="3" destOrd="0" presId="urn:microsoft.com/office/officeart/2008/layout/AlternatingHexagons"/>
    <dgm:cxn modelId="{DF38945A-106B-443D-9B7F-E67D3E29BD47}" type="presParOf" srcId="{52F84FF7-8B08-4651-A667-2F4A543D3F5C}" destId="{877BA972-0553-4B3C-8B4F-3DB4E7B20909}" srcOrd="4" destOrd="0" presId="urn:microsoft.com/office/officeart/2008/layout/AlternatingHexagons"/>
    <dgm:cxn modelId="{80E1A566-2637-48B3-B7D5-4A19CF3B250A}" type="presParOf" srcId="{FED58ECE-0CBC-4D72-BC38-1ADD20233594}" destId="{0920BA51-9ED3-4F76-92AF-5BF110A949A7}" srcOrd="5" destOrd="0" presId="urn:microsoft.com/office/officeart/2008/layout/AlternatingHexagons"/>
    <dgm:cxn modelId="{EF286CD2-C29E-403A-BE4D-C203C390F229}" type="presParOf" srcId="{FED58ECE-0CBC-4D72-BC38-1ADD20233594}" destId="{9802DB3C-4DBB-4A90-B3F3-FDFAD280CD31}" srcOrd="6" destOrd="0" presId="urn:microsoft.com/office/officeart/2008/layout/AlternatingHexagons"/>
    <dgm:cxn modelId="{BDA68B92-17FC-4F3D-8759-0311A3B87E7F}" type="presParOf" srcId="{9802DB3C-4DBB-4A90-B3F3-FDFAD280CD31}" destId="{33AA4F90-8284-4AD2-A79F-220BEFAAB5ED}" srcOrd="0" destOrd="0" presId="urn:microsoft.com/office/officeart/2008/layout/AlternatingHexagons"/>
    <dgm:cxn modelId="{E34E3521-D29D-485B-936D-D8C66E572751}" type="presParOf" srcId="{9802DB3C-4DBB-4A90-B3F3-FDFAD280CD31}" destId="{5919C3BC-1000-4B1B-850D-C76EF254B2C9}" srcOrd="1" destOrd="0" presId="urn:microsoft.com/office/officeart/2008/layout/AlternatingHexagons"/>
    <dgm:cxn modelId="{FB56981D-9CBF-4191-BC27-759ECE83ADA8}" type="presParOf" srcId="{9802DB3C-4DBB-4A90-B3F3-FDFAD280CD31}" destId="{62F4D9E9-A1D7-42AF-8F62-8724D2F98F48}" srcOrd="2" destOrd="0" presId="urn:microsoft.com/office/officeart/2008/layout/AlternatingHexagons"/>
    <dgm:cxn modelId="{5EBA9E42-0586-446B-AE1E-77139A11471A}" type="presParOf" srcId="{9802DB3C-4DBB-4A90-B3F3-FDFAD280CD31}" destId="{91B56CA6-1355-4913-8EA9-7DC037061BCB}" srcOrd="3" destOrd="0" presId="urn:microsoft.com/office/officeart/2008/layout/AlternatingHexagons"/>
    <dgm:cxn modelId="{577009AB-83AC-4949-855E-4DD76BB8D0F4}" type="presParOf" srcId="{9802DB3C-4DBB-4A90-B3F3-FDFAD280CD31}" destId="{3243E07E-3268-457A-B4E1-E0B870F5549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F1E2DE-EEDC-4C91-9367-528D27BCE449}" type="doc">
      <dgm:prSet loTypeId="urn:microsoft.com/office/officeart/2008/layout/NameandTitleOrganizationalChart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de-DE"/>
        </a:p>
      </dgm:t>
    </dgm:pt>
    <dgm:pt modelId="{29DCAD3E-A610-413F-9861-B0C11C2EEDD7}">
      <dgm:prSet phldrT="[Text]"/>
      <dgm:spPr/>
      <dgm:t>
        <a:bodyPr/>
        <a:lstStyle/>
        <a:p>
          <a:r>
            <a:rPr lang="de-DE" dirty="0" smtClean="0"/>
            <a:t>Dr. Philipp </a:t>
          </a:r>
          <a:r>
            <a:rPr lang="de-DE" dirty="0" err="1" smtClean="0"/>
            <a:t>Baumholtz</a:t>
          </a:r>
          <a:endParaRPr lang="de-DE" dirty="0"/>
        </a:p>
      </dgm:t>
    </dgm:pt>
    <dgm:pt modelId="{8537BD95-D05F-40A2-9C75-44E8A46B5E2F}" type="parTrans" cxnId="{76D5F767-15F4-4555-910C-F9759CB38474}">
      <dgm:prSet/>
      <dgm:spPr/>
      <dgm:t>
        <a:bodyPr/>
        <a:lstStyle/>
        <a:p>
          <a:endParaRPr lang="de-DE"/>
        </a:p>
      </dgm:t>
    </dgm:pt>
    <dgm:pt modelId="{BA2389F1-4D3B-4C13-9EC7-84B537949A84}" type="sibTrans" cxnId="{76D5F767-15F4-4555-910C-F9759CB38474}">
      <dgm:prSet/>
      <dgm:spPr/>
      <dgm:t>
        <a:bodyPr/>
        <a:lstStyle/>
        <a:p>
          <a:r>
            <a:rPr lang="de-DE" dirty="0" smtClean="0"/>
            <a:t>Geschäftsführer</a:t>
          </a:r>
          <a:endParaRPr lang="de-DE" dirty="0"/>
        </a:p>
      </dgm:t>
    </dgm:pt>
    <dgm:pt modelId="{F6118F63-0090-4D8B-8E19-D0E509310396}" type="asst">
      <dgm:prSet phldrT="[Text]"/>
      <dgm:spPr/>
      <dgm:t>
        <a:bodyPr/>
        <a:lstStyle/>
        <a:p>
          <a:r>
            <a:rPr lang="de-DE" dirty="0" smtClean="0"/>
            <a:t>Anja Müller</a:t>
          </a:r>
          <a:endParaRPr lang="de-DE" dirty="0"/>
        </a:p>
      </dgm:t>
    </dgm:pt>
    <dgm:pt modelId="{A7E3BEA7-0135-4881-B688-B934C68E946B}" type="parTrans" cxnId="{9DB3E31A-30AE-4081-8AC7-BC48050CD708}">
      <dgm:prSet/>
      <dgm:spPr/>
      <dgm:t>
        <a:bodyPr/>
        <a:lstStyle/>
        <a:p>
          <a:endParaRPr lang="de-DE"/>
        </a:p>
      </dgm:t>
    </dgm:pt>
    <dgm:pt modelId="{EDB22F6D-D194-4CBC-A10F-8813102B3398}" type="sibTrans" cxnId="{9DB3E31A-30AE-4081-8AC7-BC48050CD708}">
      <dgm:prSet/>
      <dgm:spPr/>
      <dgm:t>
        <a:bodyPr/>
        <a:lstStyle/>
        <a:p>
          <a:r>
            <a:rPr lang="de-DE" dirty="0" smtClean="0"/>
            <a:t>Assistentin</a:t>
          </a:r>
          <a:endParaRPr lang="de-DE" dirty="0"/>
        </a:p>
      </dgm:t>
    </dgm:pt>
    <dgm:pt modelId="{6CEF7FAD-93C1-4887-B531-0E0627D09980}">
      <dgm:prSet phldrT="[Text]"/>
      <dgm:spPr/>
      <dgm:t>
        <a:bodyPr/>
        <a:lstStyle/>
        <a:p>
          <a:r>
            <a:rPr lang="de-DE" dirty="0" smtClean="0"/>
            <a:t>Fred Hagelmann</a:t>
          </a:r>
          <a:endParaRPr lang="de-DE" dirty="0"/>
        </a:p>
      </dgm:t>
    </dgm:pt>
    <dgm:pt modelId="{8B19FD90-30E5-4509-9147-C7FA77543D66}" type="parTrans" cxnId="{5A2218E2-2109-4A32-9778-F40753B16ED3}">
      <dgm:prSet/>
      <dgm:spPr/>
      <dgm:t>
        <a:bodyPr/>
        <a:lstStyle/>
        <a:p>
          <a:endParaRPr lang="de-DE"/>
        </a:p>
      </dgm:t>
    </dgm:pt>
    <dgm:pt modelId="{DA48E57D-BEAA-40DF-8F9F-18B1B12D1F2A}" type="sibTrans" cxnId="{5A2218E2-2109-4A32-9778-F40753B16ED3}">
      <dgm:prSet/>
      <dgm:spPr/>
      <dgm:t>
        <a:bodyPr/>
        <a:lstStyle/>
        <a:p>
          <a:r>
            <a:rPr lang="de-DE" dirty="0" smtClean="0"/>
            <a:t>Leiter </a:t>
          </a:r>
          <a:r>
            <a:rPr lang="de-DE" dirty="0" err="1" smtClean="0"/>
            <a:t>Aussendienst</a:t>
          </a:r>
          <a:endParaRPr lang="de-DE" dirty="0"/>
        </a:p>
      </dgm:t>
    </dgm:pt>
    <dgm:pt modelId="{CC3F214A-0BA8-4A03-86FB-AA67FEE21E86}">
      <dgm:prSet phldrT="[Text]"/>
      <dgm:spPr/>
      <dgm:t>
        <a:bodyPr/>
        <a:lstStyle/>
        <a:p>
          <a:r>
            <a:rPr lang="de-DE" dirty="0" smtClean="0"/>
            <a:t>Dr. Jens Kleiber</a:t>
          </a:r>
          <a:endParaRPr lang="de-DE" dirty="0"/>
        </a:p>
      </dgm:t>
    </dgm:pt>
    <dgm:pt modelId="{10E350C7-BFF3-44EB-A4F7-AB0205B46A9C}" type="parTrans" cxnId="{0908FCD2-F742-4B10-91D2-294A5C6A9166}">
      <dgm:prSet/>
      <dgm:spPr/>
      <dgm:t>
        <a:bodyPr/>
        <a:lstStyle/>
        <a:p>
          <a:endParaRPr lang="de-DE"/>
        </a:p>
      </dgm:t>
    </dgm:pt>
    <dgm:pt modelId="{CF353A0B-86B7-4A74-B109-7541EA46B5D7}" type="sibTrans" cxnId="{0908FCD2-F742-4B10-91D2-294A5C6A9166}">
      <dgm:prSet/>
      <dgm:spPr/>
      <dgm:t>
        <a:bodyPr/>
        <a:lstStyle/>
        <a:p>
          <a:r>
            <a:rPr lang="de-DE" dirty="0" smtClean="0"/>
            <a:t>Forschung und Entwicklung</a:t>
          </a:r>
          <a:endParaRPr lang="de-DE" dirty="0"/>
        </a:p>
      </dgm:t>
    </dgm:pt>
    <dgm:pt modelId="{9CCF4B0D-DC5E-4BA3-B4AD-6EDDEDED88C3}">
      <dgm:prSet phldrT="[Text]"/>
      <dgm:spPr/>
      <dgm:t>
        <a:bodyPr/>
        <a:lstStyle/>
        <a:p>
          <a:r>
            <a:rPr lang="de-DE" dirty="0" smtClean="0"/>
            <a:t>Sandra Paul</a:t>
          </a:r>
          <a:endParaRPr lang="de-DE" dirty="0"/>
        </a:p>
      </dgm:t>
    </dgm:pt>
    <dgm:pt modelId="{80466BE0-1F98-41A0-AF24-78EA0C4BC4A3}" type="parTrans" cxnId="{EFF48AEC-5DDA-4859-9743-2F4B6FE90A7D}">
      <dgm:prSet/>
      <dgm:spPr/>
      <dgm:t>
        <a:bodyPr/>
        <a:lstStyle/>
        <a:p>
          <a:endParaRPr lang="de-DE"/>
        </a:p>
      </dgm:t>
    </dgm:pt>
    <dgm:pt modelId="{BBE252CF-3AC2-4E63-A6EA-02CEB788783D}" type="sibTrans" cxnId="{EFF48AEC-5DDA-4859-9743-2F4B6FE90A7D}">
      <dgm:prSet/>
      <dgm:spPr/>
      <dgm:t>
        <a:bodyPr/>
        <a:lstStyle/>
        <a:p>
          <a:r>
            <a:rPr lang="de-DE" dirty="0" smtClean="0"/>
            <a:t>Produktionsleiterin</a:t>
          </a:r>
          <a:endParaRPr lang="de-DE" dirty="0"/>
        </a:p>
      </dgm:t>
    </dgm:pt>
    <dgm:pt modelId="{CDB12CEB-9C4B-426F-BC3C-57A250F6E866}">
      <dgm:prSet/>
      <dgm:spPr/>
      <dgm:t>
        <a:bodyPr/>
        <a:lstStyle/>
        <a:p>
          <a:r>
            <a:rPr lang="de-DE" dirty="0" smtClean="0"/>
            <a:t>Thomas Kabelschacht</a:t>
          </a:r>
          <a:endParaRPr lang="de-DE" dirty="0"/>
        </a:p>
      </dgm:t>
    </dgm:pt>
    <dgm:pt modelId="{5D350D9A-04D7-4849-88F9-82027D945477}" type="parTrans" cxnId="{1EA6A3E2-775C-467C-9624-836F5836DF89}">
      <dgm:prSet/>
      <dgm:spPr/>
      <dgm:t>
        <a:bodyPr/>
        <a:lstStyle/>
        <a:p>
          <a:endParaRPr lang="de-DE"/>
        </a:p>
      </dgm:t>
    </dgm:pt>
    <dgm:pt modelId="{1C6EC028-07A8-4958-9A58-6F184143B973}" type="sibTrans" cxnId="{1EA6A3E2-775C-467C-9624-836F5836DF89}">
      <dgm:prSet/>
      <dgm:spPr/>
      <dgm:t>
        <a:bodyPr/>
        <a:lstStyle/>
        <a:p>
          <a:r>
            <a:rPr lang="de-DE" dirty="0" smtClean="0"/>
            <a:t>Leiter IT</a:t>
          </a:r>
          <a:endParaRPr lang="de-DE" dirty="0"/>
        </a:p>
      </dgm:t>
    </dgm:pt>
    <dgm:pt modelId="{A89A361F-A77D-4C15-86C8-87167F19FDCC}">
      <dgm:prSet/>
      <dgm:spPr/>
      <dgm:t>
        <a:bodyPr/>
        <a:lstStyle/>
        <a:p>
          <a:r>
            <a:rPr lang="de-DE" dirty="0" smtClean="0"/>
            <a:t>Irene Moser</a:t>
          </a:r>
          <a:endParaRPr lang="de-DE" dirty="0"/>
        </a:p>
      </dgm:t>
    </dgm:pt>
    <dgm:pt modelId="{0DB3E350-9A00-4206-8C3E-E7DA379BE1FF}" type="parTrans" cxnId="{4C43478C-B0E9-4505-A4ED-10BFB8BFE986}">
      <dgm:prSet/>
      <dgm:spPr/>
      <dgm:t>
        <a:bodyPr/>
        <a:lstStyle/>
        <a:p>
          <a:endParaRPr lang="de-DE"/>
        </a:p>
      </dgm:t>
    </dgm:pt>
    <dgm:pt modelId="{16BB8EDF-1647-4F05-8035-4E9983A90353}" type="sibTrans" cxnId="{4C43478C-B0E9-4505-A4ED-10BFB8BFE986}">
      <dgm:prSet/>
      <dgm:spPr/>
      <dgm:t>
        <a:bodyPr/>
        <a:lstStyle/>
        <a:p>
          <a:endParaRPr lang="de-DE"/>
        </a:p>
      </dgm:t>
    </dgm:pt>
    <dgm:pt modelId="{B4562E5A-0A39-4DA2-8DA8-C67E641597A8}">
      <dgm:prSet/>
      <dgm:spPr/>
      <dgm:t>
        <a:bodyPr/>
        <a:lstStyle/>
        <a:p>
          <a:r>
            <a:rPr lang="de-DE" dirty="0" smtClean="0"/>
            <a:t>Hans Wurst</a:t>
          </a:r>
          <a:endParaRPr lang="de-DE" dirty="0"/>
        </a:p>
      </dgm:t>
    </dgm:pt>
    <dgm:pt modelId="{DC0B30E4-9E59-4473-B528-AC3CDF309EB7}" type="parTrans" cxnId="{C408B297-D1A3-46C0-9A4B-9021FD117AA0}">
      <dgm:prSet/>
      <dgm:spPr/>
      <dgm:t>
        <a:bodyPr/>
        <a:lstStyle/>
        <a:p>
          <a:endParaRPr lang="de-DE"/>
        </a:p>
      </dgm:t>
    </dgm:pt>
    <dgm:pt modelId="{4FEE34C6-575E-4271-97C8-4867E8B8F10B}" type="sibTrans" cxnId="{C408B297-D1A3-46C0-9A4B-9021FD117AA0}">
      <dgm:prSet/>
      <dgm:spPr/>
      <dgm:t>
        <a:bodyPr/>
        <a:lstStyle/>
        <a:p>
          <a:endParaRPr lang="de-DE"/>
        </a:p>
      </dgm:t>
    </dgm:pt>
    <dgm:pt modelId="{338C102B-ECB9-4E3D-8B0F-36C6BA9209E4}">
      <dgm:prSet/>
      <dgm:spPr/>
      <dgm:t>
        <a:bodyPr/>
        <a:lstStyle/>
        <a:p>
          <a:r>
            <a:rPr lang="de-DE" dirty="0" smtClean="0"/>
            <a:t>Dr. Sabine Klug</a:t>
          </a:r>
          <a:endParaRPr lang="de-DE" dirty="0"/>
        </a:p>
      </dgm:t>
    </dgm:pt>
    <dgm:pt modelId="{7516E22D-7700-4FD8-99EE-40916C336175}" type="parTrans" cxnId="{D0E8FD6E-694E-419C-935C-B6AE35057AA5}">
      <dgm:prSet/>
      <dgm:spPr/>
      <dgm:t>
        <a:bodyPr/>
        <a:lstStyle/>
        <a:p>
          <a:endParaRPr lang="de-DE"/>
        </a:p>
      </dgm:t>
    </dgm:pt>
    <dgm:pt modelId="{92E71B8E-8D41-41D7-A2EC-22C85B8B5CB4}" type="sibTrans" cxnId="{D0E8FD6E-694E-419C-935C-B6AE35057AA5}">
      <dgm:prSet/>
      <dgm:spPr/>
      <dgm:t>
        <a:bodyPr/>
        <a:lstStyle/>
        <a:p>
          <a:endParaRPr lang="de-DE"/>
        </a:p>
      </dgm:t>
    </dgm:pt>
    <dgm:pt modelId="{513EF0B2-F44B-482A-940D-4B979140EFD9}">
      <dgm:prSet/>
      <dgm:spPr/>
      <dgm:t>
        <a:bodyPr/>
        <a:lstStyle/>
        <a:p>
          <a:r>
            <a:rPr lang="de-DE" dirty="0" smtClean="0"/>
            <a:t>Ernst Bauer</a:t>
          </a:r>
          <a:endParaRPr lang="de-DE" dirty="0"/>
        </a:p>
      </dgm:t>
    </dgm:pt>
    <dgm:pt modelId="{75A3A0C5-3DB1-454B-A59E-14EE76A790E9}" type="parTrans" cxnId="{15E7E1FD-60E0-4DDD-B40D-A7196D8D2F35}">
      <dgm:prSet/>
      <dgm:spPr/>
      <dgm:t>
        <a:bodyPr/>
        <a:lstStyle/>
        <a:p>
          <a:endParaRPr lang="de-DE"/>
        </a:p>
      </dgm:t>
    </dgm:pt>
    <dgm:pt modelId="{F3466C5A-6A8B-4FA4-B4CE-474107D4CA09}" type="sibTrans" cxnId="{15E7E1FD-60E0-4DDD-B40D-A7196D8D2F35}">
      <dgm:prSet/>
      <dgm:spPr/>
      <dgm:t>
        <a:bodyPr/>
        <a:lstStyle/>
        <a:p>
          <a:endParaRPr lang="de-DE"/>
        </a:p>
      </dgm:t>
    </dgm:pt>
    <dgm:pt modelId="{D2E734D6-226D-4D0B-A190-4151C1283097}" type="pres">
      <dgm:prSet presAssocID="{7BF1E2DE-EEDC-4C91-9367-528D27BCE4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BA9D58F-4004-448E-AF71-D09CBF48E94F}" type="pres">
      <dgm:prSet presAssocID="{29DCAD3E-A610-413F-9861-B0C11C2EEDD7}" presName="hierRoot1" presStyleCnt="0">
        <dgm:presLayoutVars>
          <dgm:hierBranch val="init"/>
        </dgm:presLayoutVars>
      </dgm:prSet>
      <dgm:spPr/>
    </dgm:pt>
    <dgm:pt modelId="{965DF110-A19C-4C31-A96A-0BDD87F952FF}" type="pres">
      <dgm:prSet presAssocID="{29DCAD3E-A610-413F-9861-B0C11C2EEDD7}" presName="rootComposite1" presStyleCnt="0"/>
      <dgm:spPr/>
    </dgm:pt>
    <dgm:pt modelId="{F60CA219-1417-473A-8608-127DC5CB20BF}" type="pres">
      <dgm:prSet presAssocID="{29DCAD3E-A610-413F-9861-B0C11C2EEDD7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584C70C5-9E8E-49F5-B80E-08A22F8EA1DB}" type="pres">
      <dgm:prSet presAssocID="{29DCAD3E-A610-413F-9861-B0C11C2EEDD7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9C4E543B-CB00-4C8A-8780-49238AFC8E35}" type="pres">
      <dgm:prSet presAssocID="{29DCAD3E-A610-413F-9861-B0C11C2EEDD7}" presName="rootConnector1" presStyleLbl="node1" presStyleIdx="0" presStyleCnt="8"/>
      <dgm:spPr/>
      <dgm:t>
        <a:bodyPr/>
        <a:lstStyle/>
        <a:p>
          <a:endParaRPr lang="de-DE"/>
        </a:p>
      </dgm:t>
    </dgm:pt>
    <dgm:pt modelId="{ABAC2677-2403-4E38-B20A-3BD669F12CB8}" type="pres">
      <dgm:prSet presAssocID="{29DCAD3E-A610-413F-9861-B0C11C2EEDD7}" presName="hierChild2" presStyleCnt="0"/>
      <dgm:spPr/>
    </dgm:pt>
    <dgm:pt modelId="{2260FDBD-990B-4D84-B255-CE03763072A1}" type="pres">
      <dgm:prSet presAssocID="{10E350C7-BFF3-44EB-A4F7-AB0205B46A9C}" presName="Name37" presStyleLbl="parChTrans1D2" presStyleIdx="0" presStyleCnt="5"/>
      <dgm:spPr/>
      <dgm:t>
        <a:bodyPr/>
        <a:lstStyle/>
        <a:p>
          <a:endParaRPr lang="de-DE"/>
        </a:p>
      </dgm:t>
    </dgm:pt>
    <dgm:pt modelId="{4CF0F39E-95F3-4693-820E-C3C6FDFE7A57}" type="pres">
      <dgm:prSet presAssocID="{CC3F214A-0BA8-4A03-86FB-AA67FEE21E86}" presName="hierRoot2" presStyleCnt="0">
        <dgm:presLayoutVars>
          <dgm:hierBranch val="r"/>
        </dgm:presLayoutVars>
      </dgm:prSet>
      <dgm:spPr/>
    </dgm:pt>
    <dgm:pt modelId="{1B683FC6-2100-4B84-AF78-168BDBB74CF4}" type="pres">
      <dgm:prSet presAssocID="{CC3F214A-0BA8-4A03-86FB-AA67FEE21E86}" presName="rootComposite" presStyleCnt="0"/>
      <dgm:spPr/>
    </dgm:pt>
    <dgm:pt modelId="{2D9E7AB8-29D9-415D-A202-A89FE356B781}" type="pres">
      <dgm:prSet presAssocID="{CC3F214A-0BA8-4A03-86FB-AA67FEE21E86}" presName="rootText" presStyleLbl="node1" presStyleIdx="0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20E4CDD8-20B2-47D7-ADA2-67BB726C7585}" type="pres">
      <dgm:prSet presAssocID="{CC3F214A-0BA8-4A03-86FB-AA67FEE21E86}" presName="titleText2" presStyleLbl="fgAcc1" presStyleIdx="0" presStyleCnt="8" custScaleX="12905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F95005C8-13BC-4D18-BECF-3F5C34D9BB9C}" type="pres">
      <dgm:prSet presAssocID="{CC3F214A-0BA8-4A03-86FB-AA67FEE21E86}" presName="rootConnector" presStyleLbl="node2" presStyleIdx="0" presStyleCnt="0"/>
      <dgm:spPr/>
      <dgm:t>
        <a:bodyPr/>
        <a:lstStyle/>
        <a:p>
          <a:endParaRPr lang="de-DE"/>
        </a:p>
      </dgm:t>
    </dgm:pt>
    <dgm:pt modelId="{843B80D9-3387-4752-A767-1E62DE4AE933}" type="pres">
      <dgm:prSet presAssocID="{CC3F214A-0BA8-4A03-86FB-AA67FEE21E86}" presName="hierChild4" presStyleCnt="0"/>
      <dgm:spPr/>
    </dgm:pt>
    <dgm:pt modelId="{C6F84C73-3024-4393-8562-A135E2A5C1C1}" type="pres">
      <dgm:prSet presAssocID="{7516E22D-7700-4FD8-99EE-40916C336175}" presName="Name44" presStyleLbl="parChTrans1D3" presStyleIdx="0" presStyleCnt="4"/>
      <dgm:spPr/>
      <dgm:t>
        <a:bodyPr/>
        <a:lstStyle/>
        <a:p>
          <a:endParaRPr lang="de-DE"/>
        </a:p>
      </dgm:t>
    </dgm:pt>
    <dgm:pt modelId="{C605468E-5352-48E9-8561-5550CA00787A}" type="pres">
      <dgm:prSet presAssocID="{338C102B-ECB9-4E3D-8B0F-36C6BA9209E4}" presName="hierRoot2" presStyleCnt="0">
        <dgm:presLayoutVars>
          <dgm:hierBranch val="init"/>
        </dgm:presLayoutVars>
      </dgm:prSet>
      <dgm:spPr/>
    </dgm:pt>
    <dgm:pt modelId="{3F966D41-B1E4-4BBD-AF21-4FAA87F13E76}" type="pres">
      <dgm:prSet presAssocID="{338C102B-ECB9-4E3D-8B0F-36C6BA9209E4}" presName="rootComposite" presStyleCnt="0"/>
      <dgm:spPr/>
    </dgm:pt>
    <dgm:pt modelId="{52D5A755-EFAD-427E-B8FA-58588BFCF118}" type="pres">
      <dgm:prSet presAssocID="{338C102B-ECB9-4E3D-8B0F-36C6BA9209E4}" presName="rootText" presStyleLbl="node1" presStyleIdx="1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3B8BC35D-1DC7-4027-B687-FD2619CEF3D4}" type="pres">
      <dgm:prSet presAssocID="{338C102B-ECB9-4E3D-8B0F-36C6BA9209E4}" presName="titleText2" presStyleLbl="fgAcc1" presStyleIdx="1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669DBF33-A1EC-42E0-8D4E-51B228EBE8C4}" type="pres">
      <dgm:prSet presAssocID="{338C102B-ECB9-4E3D-8B0F-36C6BA9209E4}" presName="rootConnector" presStyleLbl="node3" presStyleIdx="0" presStyleCnt="0"/>
      <dgm:spPr/>
      <dgm:t>
        <a:bodyPr/>
        <a:lstStyle/>
        <a:p>
          <a:endParaRPr lang="de-DE"/>
        </a:p>
      </dgm:t>
    </dgm:pt>
    <dgm:pt modelId="{531AD463-28EE-4990-950C-90EF33DBFE7F}" type="pres">
      <dgm:prSet presAssocID="{338C102B-ECB9-4E3D-8B0F-36C6BA9209E4}" presName="hierChild4" presStyleCnt="0"/>
      <dgm:spPr/>
    </dgm:pt>
    <dgm:pt modelId="{F6580141-40B7-4E6B-AFCF-9A0F40D7671D}" type="pres">
      <dgm:prSet presAssocID="{338C102B-ECB9-4E3D-8B0F-36C6BA9209E4}" presName="hierChild5" presStyleCnt="0"/>
      <dgm:spPr/>
    </dgm:pt>
    <dgm:pt modelId="{1A139128-00CE-4E9A-8686-CE6EFBFD267B}" type="pres">
      <dgm:prSet presAssocID="{75A3A0C5-3DB1-454B-A59E-14EE76A790E9}" presName="Name44" presStyleLbl="parChTrans1D3" presStyleIdx="1" presStyleCnt="4"/>
      <dgm:spPr/>
      <dgm:t>
        <a:bodyPr/>
        <a:lstStyle/>
        <a:p>
          <a:endParaRPr lang="de-DE"/>
        </a:p>
      </dgm:t>
    </dgm:pt>
    <dgm:pt modelId="{BB7B26F3-424F-4EEA-9971-871888E5B8C0}" type="pres">
      <dgm:prSet presAssocID="{513EF0B2-F44B-482A-940D-4B979140EFD9}" presName="hierRoot2" presStyleCnt="0">
        <dgm:presLayoutVars>
          <dgm:hierBranch val="init"/>
        </dgm:presLayoutVars>
      </dgm:prSet>
      <dgm:spPr/>
    </dgm:pt>
    <dgm:pt modelId="{3D1C907A-1CA1-4AB7-979D-F2656E3874EA}" type="pres">
      <dgm:prSet presAssocID="{513EF0B2-F44B-482A-940D-4B979140EFD9}" presName="rootComposite" presStyleCnt="0"/>
      <dgm:spPr/>
    </dgm:pt>
    <dgm:pt modelId="{CF3AF9D6-893F-4F46-BD85-FBA93AA3DA42}" type="pres">
      <dgm:prSet presAssocID="{513EF0B2-F44B-482A-940D-4B979140EFD9}" presName="rootText" presStyleLbl="node1" presStyleIdx="2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90856BD5-3C9B-439E-BFF1-513C9455AB97}" type="pres">
      <dgm:prSet presAssocID="{513EF0B2-F44B-482A-940D-4B979140EFD9}" presName="titleText2" presStyleLbl="fgAcc1" presStyleIdx="2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87839780-FA51-4C4A-9A78-D8F9A7B7F90C}" type="pres">
      <dgm:prSet presAssocID="{513EF0B2-F44B-482A-940D-4B979140EFD9}" presName="rootConnector" presStyleLbl="node3" presStyleIdx="0" presStyleCnt="0"/>
      <dgm:spPr/>
      <dgm:t>
        <a:bodyPr/>
        <a:lstStyle/>
        <a:p>
          <a:endParaRPr lang="de-DE"/>
        </a:p>
      </dgm:t>
    </dgm:pt>
    <dgm:pt modelId="{0C8E0A5A-0467-4EED-9AE4-0C62271A5823}" type="pres">
      <dgm:prSet presAssocID="{513EF0B2-F44B-482A-940D-4B979140EFD9}" presName="hierChild4" presStyleCnt="0"/>
      <dgm:spPr/>
    </dgm:pt>
    <dgm:pt modelId="{0D6AFA70-A67B-402C-BBF1-B37A36FBF5AC}" type="pres">
      <dgm:prSet presAssocID="{513EF0B2-F44B-482A-940D-4B979140EFD9}" presName="hierChild5" presStyleCnt="0"/>
      <dgm:spPr/>
    </dgm:pt>
    <dgm:pt modelId="{8FF7400D-9FD3-40E3-913F-CF3BE5D5B804}" type="pres">
      <dgm:prSet presAssocID="{CC3F214A-0BA8-4A03-86FB-AA67FEE21E86}" presName="hierChild5" presStyleCnt="0"/>
      <dgm:spPr/>
    </dgm:pt>
    <dgm:pt modelId="{E8B9F301-D2FC-4B21-8B70-150557D86F9A}" type="pres">
      <dgm:prSet presAssocID="{80466BE0-1F98-41A0-AF24-78EA0C4BC4A3}" presName="Name37" presStyleLbl="parChTrans1D2" presStyleIdx="1" presStyleCnt="5"/>
      <dgm:spPr/>
      <dgm:t>
        <a:bodyPr/>
        <a:lstStyle/>
        <a:p>
          <a:endParaRPr lang="de-DE"/>
        </a:p>
      </dgm:t>
    </dgm:pt>
    <dgm:pt modelId="{40DF2AE4-761B-419F-8F39-2B524373EEC7}" type="pres">
      <dgm:prSet presAssocID="{9CCF4B0D-DC5E-4BA3-B4AD-6EDDEDED88C3}" presName="hierRoot2" presStyleCnt="0">
        <dgm:presLayoutVars>
          <dgm:hierBranch val="init"/>
        </dgm:presLayoutVars>
      </dgm:prSet>
      <dgm:spPr/>
    </dgm:pt>
    <dgm:pt modelId="{99AE8256-9F86-4AA1-8981-C48DAD3EB75B}" type="pres">
      <dgm:prSet presAssocID="{9CCF4B0D-DC5E-4BA3-B4AD-6EDDEDED88C3}" presName="rootComposite" presStyleCnt="0"/>
      <dgm:spPr/>
    </dgm:pt>
    <dgm:pt modelId="{835C0A7A-96FD-4D5F-943F-2F0F1257291D}" type="pres">
      <dgm:prSet presAssocID="{9CCF4B0D-DC5E-4BA3-B4AD-6EDDEDED88C3}" presName="rootText" presStyleLbl="node1" presStyleIdx="3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572B9E0F-6066-4C54-97AE-F29B49C12A90}" type="pres">
      <dgm:prSet presAssocID="{9CCF4B0D-DC5E-4BA3-B4AD-6EDDEDED88C3}" presName="titleText2" presStyleLbl="fgAcc1" presStyleIdx="3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61AAB968-AC91-4C74-B23C-1166A16F3C92}" type="pres">
      <dgm:prSet presAssocID="{9CCF4B0D-DC5E-4BA3-B4AD-6EDDEDED88C3}" presName="rootConnector" presStyleLbl="node2" presStyleIdx="0" presStyleCnt="0"/>
      <dgm:spPr/>
      <dgm:t>
        <a:bodyPr/>
        <a:lstStyle/>
        <a:p>
          <a:endParaRPr lang="de-DE"/>
        </a:p>
      </dgm:t>
    </dgm:pt>
    <dgm:pt modelId="{23E2BCB9-94BD-400B-9CBE-6AE3D3245195}" type="pres">
      <dgm:prSet presAssocID="{9CCF4B0D-DC5E-4BA3-B4AD-6EDDEDED88C3}" presName="hierChild4" presStyleCnt="0"/>
      <dgm:spPr/>
    </dgm:pt>
    <dgm:pt modelId="{239EB0D2-2016-4ED2-ABC4-585A88767E33}" type="pres">
      <dgm:prSet presAssocID="{9CCF4B0D-DC5E-4BA3-B4AD-6EDDEDED88C3}" presName="hierChild5" presStyleCnt="0"/>
      <dgm:spPr/>
    </dgm:pt>
    <dgm:pt modelId="{37CC2243-DE8F-47AC-8D43-FF8414590676}" type="pres">
      <dgm:prSet presAssocID="{8B19FD90-30E5-4509-9147-C7FA77543D66}" presName="Name37" presStyleLbl="parChTrans1D2" presStyleIdx="2" presStyleCnt="5"/>
      <dgm:spPr/>
      <dgm:t>
        <a:bodyPr/>
        <a:lstStyle/>
        <a:p>
          <a:endParaRPr lang="de-DE"/>
        </a:p>
      </dgm:t>
    </dgm:pt>
    <dgm:pt modelId="{F4FF58E8-BD11-4DA8-B86E-8FBB38D45EE6}" type="pres">
      <dgm:prSet presAssocID="{6CEF7FAD-93C1-4887-B531-0E0627D09980}" presName="hierRoot2" presStyleCnt="0">
        <dgm:presLayoutVars>
          <dgm:hierBranch val="r"/>
        </dgm:presLayoutVars>
      </dgm:prSet>
      <dgm:spPr/>
    </dgm:pt>
    <dgm:pt modelId="{E9551D8B-C930-45F6-913D-C0F63D82D1C8}" type="pres">
      <dgm:prSet presAssocID="{6CEF7FAD-93C1-4887-B531-0E0627D09980}" presName="rootComposite" presStyleCnt="0"/>
      <dgm:spPr/>
    </dgm:pt>
    <dgm:pt modelId="{548B545C-A04B-4196-AF91-486F87E73BB5}" type="pres">
      <dgm:prSet presAssocID="{6CEF7FAD-93C1-4887-B531-0E0627D09980}" presName="rootText" presStyleLbl="node1" presStyleIdx="4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5D1F4551-FB2E-484D-B3F3-C91DB725C239}" type="pres">
      <dgm:prSet presAssocID="{6CEF7FAD-93C1-4887-B531-0E0627D09980}" presName="titleText2" presStyleLbl="fgAcc1" presStyleIdx="4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46853401-6A53-465C-9F96-E92F523AC729}" type="pres">
      <dgm:prSet presAssocID="{6CEF7FAD-93C1-4887-B531-0E0627D09980}" presName="rootConnector" presStyleLbl="node2" presStyleIdx="0" presStyleCnt="0"/>
      <dgm:spPr/>
      <dgm:t>
        <a:bodyPr/>
        <a:lstStyle/>
        <a:p>
          <a:endParaRPr lang="de-DE"/>
        </a:p>
      </dgm:t>
    </dgm:pt>
    <dgm:pt modelId="{5F2386B7-5535-4234-AA0D-BFF6B62C1388}" type="pres">
      <dgm:prSet presAssocID="{6CEF7FAD-93C1-4887-B531-0E0627D09980}" presName="hierChild4" presStyleCnt="0"/>
      <dgm:spPr/>
    </dgm:pt>
    <dgm:pt modelId="{976B1ACA-4476-47AD-9D4A-AE92E3D3C0EB}" type="pres">
      <dgm:prSet presAssocID="{0DB3E350-9A00-4206-8C3E-E7DA379BE1FF}" presName="Name44" presStyleLbl="parChTrans1D3" presStyleIdx="2" presStyleCnt="4"/>
      <dgm:spPr/>
      <dgm:t>
        <a:bodyPr/>
        <a:lstStyle/>
        <a:p>
          <a:endParaRPr lang="de-DE"/>
        </a:p>
      </dgm:t>
    </dgm:pt>
    <dgm:pt modelId="{421235AB-F2F7-4985-B841-F38FC2924ECB}" type="pres">
      <dgm:prSet presAssocID="{A89A361F-A77D-4C15-86C8-87167F19FDCC}" presName="hierRoot2" presStyleCnt="0">
        <dgm:presLayoutVars>
          <dgm:hierBranch val="init"/>
        </dgm:presLayoutVars>
      </dgm:prSet>
      <dgm:spPr/>
    </dgm:pt>
    <dgm:pt modelId="{93036EF6-3EE0-4008-886E-4EE1212E8F27}" type="pres">
      <dgm:prSet presAssocID="{A89A361F-A77D-4C15-86C8-87167F19FDCC}" presName="rootComposite" presStyleCnt="0"/>
      <dgm:spPr/>
    </dgm:pt>
    <dgm:pt modelId="{1FC2E96A-5B08-4ECA-A0F5-A39861072973}" type="pres">
      <dgm:prSet presAssocID="{A89A361F-A77D-4C15-86C8-87167F19FDCC}" presName="rootText" presStyleLbl="node1" presStyleIdx="5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FD03B24D-8776-4EBC-9D7A-E19DB81EEF0B}" type="pres">
      <dgm:prSet presAssocID="{A89A361F-A77D-4C15-86C8-87167F19FDCC}" presName="titleText2" presStyleLbl="fgAcc1" presStyleIdx="5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E25902DC-8F2E-4EA9-A199-3B8291291E24}" type="pres">
      <dgm:prSet presAssocID="{A89A361F-A77D-4C15-86C8-87167F19FDCC}" presName="rootConnector" presStyleLbl="node3" presStyleIdx="0" presStyleCnt="0"/>
      <dgm:spPr/>
      <dgm:t>
        <a:bodyPr/>
        <a:lstStyle/>
        <a:p>
          <a:endParaRPr lang="de-DE"/>
        </a:p>
      </dgm:t>
    </dgm:pt>
    <dgm:pt modelId="{281A689E-7255-4A21-B69A-05D0C1D12B6B}" type="pres">
      <dgm:prSet presAssocID="{A89A361F-A77D-4C15-86C8-87167F19FDCC}" presName="hierChild4" presStyleCnt="0"/>
      <dgm:spPr/>
    </dgm:pt>
    <dgm:pt modelId="{C0490248-3FD0-47F3-A7B0-62C5AF09973A}" type="pres">
      <dgm:prSet presAssocID="{A89A361F-A77D-4C15-86C8-87167F19FDCC}" presName="hierChild5" presStyleCnt="0"/>
      <dgm:spPr/>
    </dgm:pt>
    <dgm:pt modelId="{34AE741A-7E7E-4FC9-AAB0-A2F15803311A}" type="pres">
      <dgm:prSet presAssocID="{DC0B30E4-9E59-4473-B528-AC3CDF309EB7}" presName="Name44" presStyleLbl="parChTrans1D3" presStyleIdx="3" presStyleCnt="4"/>
      <dgm:spPr/>
      <dgm:t>
        <a:bodyPr/>
        <a:lstStyle/>
        <a:p>
          <a:endParaRPr lang="de-DE"/>
        </a:p>
      </dgm:t>
    </dgm:pt>
    <dgm:pt modelId="{914864EE-FBFB-45E1-81A6-9271731EC8D9}" type="pres">
      <dgm:prSet presAssocID="{B4562E5A-0A39-4DA2-8DA8-C67E641597A8}" presName="hierRoot2" presStyleCnt="0">
        <dgm:presLayoutVars>
          <dgm:hierBranch val="init"/>
        </dgm:presLayoutVars>
      </dgm:prSet>
      <dgm:spPr/>
    </dgm:pt>
    <dgm:pt modelId="{5A15A07E-DCD9-48F1-A91C-376029AF6300}" type="pres">
      <dgm:prSet presAssocID="{B4562E5A-0A39-4DA2-8DA8-C67E641597A8}" presName="rootComposite" presStyleCnt="0"/>
      <dgm:spPr/>
    </dgm:pt>
    <dgm:pt modelId="{1537C655-4513-4CF3-BC73-69106443AA28}" type="pres">
      <dgm:prSet presAssocID="{B4562E5A-0A39-4DA2-8DA8-C67E641597A8}" presName="rootText" presStyleLbl="node1" presStyleIdx="6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E3D87A5B-75E1-4281-B0BE-13E94F5259BC}" type="pres">
      <dgm:prSet presAssocID="{B4562E5A-0A39-4DA2-8DA8-C67E641597A8}" presName="titleText2" presStyleLbl="fgAcc1" presStyleIdx="6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0A22496-333C-4A54-A3EB-B7942F22BB81}" type="pres">
      <dgm:prSet presAssocID="{B4562E5A-0A39-4DA2-8DA8-C67E641597A8}" presName="rootConnector" presStyleLbl="node3" presStyleIdx="0" presStyleCnt="0"/>
      <dgm:spPr/>
      <dgm:t>
        <a:bodyPr/>
        <a:lstStyle/>
        <a:p>
          <a:endParaRPr lang="de-DE"/>
        </a:p>
      </dgm:t>
    </dgm:pt>
    <dgm:pt modelId="{F3E4C892-225E-4066-9D50-4196082E622A}" type="pres">
      <dgm:prSet presAssocID="{B4562E5A-0A39-4DA2-8DA8-C67E641597A8}" presName="hierChild4" presStyleCnt="0"/>
      <dgm:spPr/>
    </dgm:pt>
    <dgm:pt modelId="{7772769E-9EAF-4F1E-83AF-0DD69398CF97}" type="pres">
      <dgm:prSet presAssocID="{B4562E5A-0A39-4DA2-8DA8-C67E641597A8}" presName="hierChild5" presStyleCnt="0"/>
      <dgm:spPr/>
    </dgm:pt>
    <dgm:pt modelId="{C1D89A97-458C-4A1A-9A73-FF0144C76539}" type="pres">
      <dgm:prSet presAssocID="{6CEF7FAD-93C1-4887-B531-0E0627D09980}" presName="hierChild5" presStyleCnt="0"/>
      <dgm:spPr/>
    </dgm:pt>
    <dgm:pt modelId="{E7278154-0A1A-46CC-95A8-AD83C9563BCE}" type="pres">
      <dgm:prSet presAssocID="{5D350D9A-04D7-4849-88F9-82027D945477}" presName="Name37" presStyleLbl="parChTrans1D2" presStyleIdx="3" presStyleCnt="5"/>
      <dgm:spPr/>
      <dgm:t>
        <a:bodyPr/>
        <a:lstStyle/>
        <a:p>
          <a:endParaRPr lang="de-DE"/>
        </a:p>
      </dgm:t>
    </dgm:pt>
    <dgm:pt modelId="{40E93DEB-AA25-4132-BC0E-A074BEAE8E35}" type="pres">
      <dgm:prSet presAssocID="{CDB12CEB-9C4B-426F-BC3C-57A250F6E866}" presName="hierRoot2" presStyleCnt="0">
        <dgm:presLayoutVars>
          <dgm:hierBranch val="init"/>
        </dgm:presLayoutVars>
      </dgm:prSet>
      <dgm:spPr/>
    </dgm:pt>
    <dgm:pt modelId="{C4263019-D975-45D3-B56B-441E8D4F899D}" type="pres">
      <dgm:prSet presAssocID="{CDB12CEB-9C4B-426F-BC3C-57A250F6E866}" presName="rootComposite" presStyleCnt="0"/>
      <dgm:spPr/>
    </dgm:pt>
    <dgm:pt modelId="{185597C6-4C9E-40D3-AADA-397AD62B7FCE}" type="pres">
      <dgm:prSet presAssocID="{CDB12CEB-9C4B-426F-BC3C-57A250F6E866}" presName="rootText" presStyleLbl="node1" presStyleIdx="7" presStyleCnt="8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8A1BF028-B49F-4C15-A31C-3C72C6F499F0}" type="pres">
      <dgm:prSet presAssocID="{CDB12CEB-9C4B-426F-BC3C-57A250F6E866}" presName="titleText2" presStyleLbl="fgAcc1" presStyleIdx="7" presStyleCnt="8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99C6FD46-83DE-49EA-8C7B-9816E9BAB2F3}" type="pres">
      <dgm:prSet presAssocID="{CDB12CEB-9C4B-426F-BC3C-57A250F6E866}" presName="rootConnector" presStyleLbl="node2" presStyleIdx="0" presStyleCnt="0"/>
      <dgm:spPr/>
      <dgm:t>
        <a:bodyPr/>
        <a:lstStyle/>
        <a:p>
          <a:endParaRPr lang="de-DE"/>
        </a:p>
      </dgm:t>
    </dgm:pt>
    <dgm:pt modelId="{AF26F45F-C06B-4523-9496-CC652593383C}" type="pres">
      <dgm:prSet presAssocID="{CDB12CEB-9C4B-426F-BC3C-57A250F6E866}" presName="hierChild4" presStyleCnt="0"/>
      <dgm:spPr/>
    </dgm:pt>
    <dgm:pt modelId="{1A14A6F8-3911-49CC-B249-81FA517E64E0}" type="pres">
      <dgm:prSet presAssocID="{CDB12CEB-9C4B-426F-BC3C-57A250F6E866}" presName="hierChild5" presStyleCnt="0"/>
      <dgm:spPr/>
    </dgm:pt>
    <dgm:pt modelId="{742D4C3C-3806-461E-9D29-BE985999D270}" type="pres">
      <dgm:prSet presAssocID="{29DCAD3E-A610-413F-9861-B0C11C2EEDD7}" presName="hierChild3" presStyleCnt="0"/>
      <dgm:spPr/>
    </dgm:pt>
    <dgm:pt modelId="{06160FF7-53BF-48EF-81BB-C9251513A7E4}" type="pres">
      <dgm:prSet presAssocID="{A7E3BEA7-0135-4881-B688-B934C68E946B}" presName="Name96" presStyleLbl="parChTrans1D2" presStyleIdx="4" presStyleCnt="5"/>
      <dgm:spPr/>
      <dgm:t>
        <a:bodyPr/>
        <a:lstStyle/>
        <a:p>
          <a:endParaRPr lang="de-DE"/>
        </a:p>
      </dgm:t>
    </dgm:pt>
    <dgm:pt modelId="{0CB3C7FB-8B6D-4671-BB75-7BC9753833A8}" type="pres">
      <dgm:prSet presAssocID="{F6118F63-0090-4D8B-8E19-D0E509310396}" presName="hierRoot3" presStyleCnt="0">
        <dgm:presLayoutVars>
          <dgm:hierBranch val="init"/>
        </dgm:presLayoutVars>
      </dgm:prSet>
      <dgm:spPr/>
    </dgm:pt>
    <dgm:pt modelId="{5B1DF324-CAB9-4C64-9D8C-084DE2BD219D}" type="pres">
      <dgm:prSet presAssocID="{F6118F63-0090-4D8B-8E19-D0E509310396}" presName="rootComposite3" presStyleCnt="0"/>
      <dgm:spPr/>
    </dgm:pt>
    <dgm:pt modelId="{3DE6B4F6-54F5-434E-9091-42BC065CC9D5}" type="pres">
      <dgm:prSet presAssocID="{F6118F63-0090-4D8B-8E19-D0E509310396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F2AC8F8-565A-4506-A327-34AABF0510BF}" type="pres">
      <dgm:prSet presAssocID="{F6118F63-0090-4D8B-8E19-D0E509310396}" presName="titleText3" presStyleLbl="fgAcc2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214FC7C4-4294-479C-A121-BB8D552CD308}" type="pres">
      <dgm:prSet presAssocID="{F6118F63-0090-4D8B-8E19-D0E509310396}" presName="rootConnector3" presStyleLbl="asst1" presStyleIdx="0" presStyleCnt="1"/>
      <dgm:spPr/>
      <dgm:t>
        <a:bodyPr/>
        <a:lstStyle/>
        <a:p>
          <a:endParaRPr lang="de-DE"/>
        </a:p>
      </dgm:t>
    </dgm:pt>
    <dgm:pt modelId="{C5563BF4-9A18-4EC0-A6E1-7ECA6C4E2DFF}" type="pres">
      <dgm:prSet presAssocID="{F6118F63-0090-4D8B-8E19-D0E509310396}" presName="hierChild6" presStyleCnt="0"/>
      <dgm:spPr/>
    </dgm:pt>
    <dgm:pt modelId="{CDBAB9AD-130A-414A-856A-C193BC201CEB}" type="pres">
      <dgm:prSet presAssocID="{F6118F63-0090-4D8B-8E19-D0E509310396}" presName="hierChild7" presStyleCnt="0"/>
      <dgm:spPr/>
    </dgm:pt>
  </dgm:ptLst>
  <dgm:cxnLst>
    <dgm:cxn modelId="{D0E8FD6E-694E-419C-935C-B6AE35057AA5}" srcId="{CC3F214A-0BA8-4A03-86FB-AA67FEE21E86}" destId="{338C102B-ECB9-4E3D-8B0F-36C6BA9209E4}" srcOrd="0" destOrd="0" parTransId="{7516E22D-7700-4FD8-99EE-40916C336175}" sibTransId="{92E71B8E-8D41-41D7-A2EC-22C85B8B5CB4}"/>
    <dgm:cxn modelId="{8D31AE29-7A36-4245-BF22-527E4AE0839A}" type="presOf" srcId="{29DCAD3E-A610-413F-9861-B0C11C2EEDD7}" destId="{F60CA219-1417-473A-8608-127DC5CB20BF}" srcOrd="0" destOrd="0" presId="urn:microsoft.com/office/officeart/2008/layout/NameandTitleOrganizationalChart"/>
    <dgm:cxn modelId="{EE0ADBF4-2EE6-40E8-BAF1-2EC42659B853}" type="presOf" srcId="{A7E3BEA7-0135-4881-B688-B934C68E946B}" destId="{06160FF7-53BF-48EF-81BB-C9251513A7E4}" srcOrd="0" destOrd="0" presId="urn:microsoft.com/office/officeart/2008/layout/NameandTitleOrganizationalChart"/>
    <dgm:cxn modelId="{399B78BF-987A-4386-B0C4-F627731CD684}" type="presOf" srcId="{DA48E57D-BEAA-40DF-8F9F-18B1B12D1F2A}" destId="{5D1F4551-FB2E-484D-B3F3-C91DB725C239}" srcOrd="0" destOrd="0" presId="urn:microsoft.com/office/officeart/2008/layout/NameandTitleOrganizationalChart"/>
    <dgm:cxn modelId="{3C46C43A-B6AD-4286-B2EA-04DD4E8E5D36}" type="presOf" srcId="{513EF0B2-F44B-482A-940D-4B979140EFD9}" destId="{CF3AF9D6-893F-4F46-BD85-FBA93AA3DA42}" srcOrd="0" destOrd="0" presId="urn:microsoft.com/office/officeart/2008/layout/NameandTitleOrganizationalChart"/>
    <dgm:cxn modelId="{F83D482A-B8F5-42E2-88D7-469F426A7012}" type="presOf" srcId="{F3466C5A-6A8B-4FA4-B4CE-474107D4CA09}" destId="{90856BD5-3C9B-439E-BFF1-513C9455AB97}" srcOrd="0" destOrd="0" presId="urn:microsoft.com/office/officeart/2008/layout/NameandTitleOrganizationalChart"/>
    <dgm:cxn modelId="{F208C24F-1D19-43A7-8593-1B105FCC55DB}" type="presOf" srcId="{4FEE34C6-575E-4271-97C8-4867E8B8F10B}" destId="{E3D87A5B-75E1-4281-B0BE-13E94F5259BC}" srcOrd="0" destOrd="0" presId="urn:microsoft.com/office/officeart/2008/layout/NameandTitleOrganizationalChart"/>
    <dgm:cxn modelId="{AB1F7420-B15F-4C3D-9952-A4531CACCA1C}" type="presOf" srcId="{10E350C7-BFF3-44EB-A4F7-AB0205B46A9C}" destId="{2260FDBD-990B-4D84-B255-CE03763072A1}" srcOrd="0" destOrd="0" presId="urn:microsoft.com/office/officeart/2008/layout/NameandTitleOrganizationalChart"/>
    <dgm:cxn modelId="{5C3A8A43-D434-43AB-8774-BD977B943C65}" type="presOf" srcId="{5D350D9A-04D7-4849-88F9-82027D945477}" destId="{E7278154-0A1A-46CC-95A8-AD83C9563BCE}" srcOrd="0" destOrd="0" presId="urn:microsoft.com/office/officeart/2008/layout/NameandTitleOrganizationalChart"/>
    <dgm:cxn modelId="{EFF48AEC-5DDA-4859-9743-2F4B6FE90A7D}" srcId="{29DCAD3E-A610-413F-9861-B0C11C2EEDD7}" destId="{9CCF4B0D-DC5E-4BA3-B4AD-6EDDEDED88C3}" srcOrd="2" destOrd="0" parTransId="{80466BE0-1F98-41A0-AF24-78EA0C4BC4A3}" sibTransId="{BBE252CF-3AC2-4E63-A6EA-02CEB788783D}"/>
    <dgm:cxn modelId="{FF1345C7-9C44-4557-935E-E2BDBBB77B64}" type="presOf" srcId="{338C102B-ECB9-4E3D-8B0F-36C6BA9209E4}" destId="{52D5A755-EFAD-427E-B8FA-58588BFCF118}" srcOrd="0" destOrd="0" presId="urn:microsoft.com/office/officeart/2008/layout/NameandTitleOrganizationalChart"/>
    <dgm:cxn modelId="{BBC26A84-C05A-4ECA-AC66-A204A1A2DF4D}" type="presOf" srcId="{CF353A0B-86B7-4A74-B109-7541EA46B5D7}" destId="{20E4CDD8-20B2-47D7-ADA2-67BB726C7585}" srcOrd="0" destOrd="0" presId="urn:microsoft.com/office/officeart/2008/layout/NameandTitleOrganizationalChart"/>
    <dgm:cxn modelId="{C4058D53-FFA6-4A1A-A902-144701915139}" type="presOf" srcId="{6CEF7FAD-93C1-4887-B531-0E0627D09980}" destId="{46853401-6A53-465C-9F96-E92F523AC729}" srcOrd="1" destOrd="0" presId="urn:microsoft.com/office/officeart/2008/layout/NameandTitleOrganizationalChart"/>
    <dgm:cxn modelId="{0908FCD2-F742-4B10-91D2-294A5C6A9166}" srcId="{29DCAD3E-A610-413F-9861-B0C11C2EEDD7}" destId="{CC3F214A-0BA8-4A03-86FB-AA67FEE21E86}" srcOrd="1" destOrd="0" parTransId="{10E350C7-BFF3-44EB-A4F7-AB0205B46A9C}" sibTransId="{CF353A0B-86B7-4A74-B109-7541EA46B5D7}"/>
    <dgm:cxn modelId="{C7125F20-9F72-4385-B5EB-DD6B07D826F3}" type="presOf" srcId="{B4562E5A-0A39-4DA2-8DA8-C67E641597A8}" destId="{1537C655-4513-4CF3-BC73-69106443AA28}" srcOrd="0" destOrd="0" presId="urn:microsoft.com/office/officeart/2008/layout/NameandTitleOrganizationalChart"/>
    <dgm:cxn modelId="{B35A8F75-918B-4D91-90E0-BD74693F192E}" type="presOf" srcId="{A89A361F-A77D-4C15-86C8-87167F19FDCC}" destId="{1FC2E96A-5B08-4ECA-A0F5-A39861072973}" srcOrd="0" destOrd="0" presId="urn:microsoft.com/office/officeart/2008/layout/NameandTitleOrganizationalChart"/>
    <dgm:cxn modelId="{76D5F767-15F4-4555-910C-F9759CB38474}" srcId="{7BF1E2DE-EEDC-4C91-9367-528D27BCE449}" destId="{29DCAD3E-A610-413F-9861-B0C11C2EEDD7}" srcOrd="0" destOrd="0" parTransId="{8537BD95-D05F-40A2-9C75-44E8A46B5E2F}" sibTransId="{BA2389F1-4D3B-4C13-9EC7-84B537949A84}"/>
    <dgm:cxn modelId="{0168A9A5-80E4-4815-B4A9-FD4752F3DCFD}" type="presOf" srcId="{B4562E5A-0A39-4DA2-8DA8-C67E641597A8}" destId="{30A22496-333C-4A54-A3EB-B7942F22BB81}" srcOrd="1" destOrd="0" presId="urn:microsoft.com/office/officeart/2008/layout/NameandTitleOrganizationalChart"/>
    <dgm:cxn modelId="{FD6C434F-625F-4D78-8636-E7AAB5A502FA}" type="presOf" srcId="{6CEF7FAD-93C1-4887-B531-0E0627D09980}" destId="{548B545C-A04B-4196-AF91-486F87E73BB5}" srcOrd="0" destOrd="0" presId="urn:microsoft.com/office/officeart/2008/layout/NameandTitleOrganizationalChart"/>
    <dgm:cxn modelId="{F56D70CB-AE20-4045-AB31-E1B88554AF98}" type="presOf" srcId="{7BF1E2DE-EEDC-4C91-9367-528D27BCE449}" destId="{D2E734D6-226D-4D0B-A190-4151C1283097}" srcOrd="0" destOrd="0" presId="urn:microsoft.com/office/officeart/2008/layout/NameandTitleOrganizationalChart"/>
    <dgm:cxn modelId="{15E7E1FD-60E0-4DDD-B40D-A7196D8D2F35}" srcId="{CC3F214A-0BA8-4A03-86FB-AA67FEE21E86}" destId="{513EF0B2-F44B-482A-940D-4B979140EFD9}" srcOrd="1" destOrd="0" parTransId="{75A3A0C5-3DB1-454B-A59E-14EE76A790E9}" sibTransId="{F3466C5A-6A8B-4FA4-B4CE-474107D4CA09}"/>
    <dgm:cxn modelId="{A6896B32-0F1C-4DF4-95B3-F7D5E41CF847}" type="presOf" srcId="{16BB8EDF-1647-4F05-8035-4E9983A90353}" destId="{FD03B24D-8776-4EBC-9D7A-E19DB81EEF0B}" srcOrd="0" destOrd="0" presId="urn:microsoft.com/office/officeart/2008/layout/NameandTitleOrganizationalChart"/>
    <dgm:cxn modelId="{94D4501C-69D1-476E-B48A-9200F2A81B7A}" type="presOf" srcId="{7516E22D-7700-4FD8-99EE-40916C336175}" destId="{C6F84C73-3024-4393-8562-A135E2A5C1C1}" srcOrd="0" destOrd="0" presId="urn:microsoft.com/office/officeart/2008/layout/NameandTitleOrganizationalChart"/>
    <dgm:cxn modelId="{C408B297-D1A3-46C0-9A4B-9021FD117AA0}" srcId="{6CEF7FAD-93C1-4887-B531-0E0627D09980}" destId="{B4562E5A-0A39-4DA2-8DA8-C67E641597A8}" srcOrd="1" destOrd="0" parTransId="{DC0B30E4-9E59-4473-B528-AC3CDF309EB7}" sibTransId="{4FEE34C6-575E-4271-97C8-4867E8B8F10B}"/>
    <dgm:cxn modelId="{59759130-840E-443C-A1E0-C7DF428AEFDD}" type="presOf" srcId="{F6118F63-0090-4D8B-8E19-D0E509310396}" destId="{3DE6B4F6-54F5-434E-9091-42BC065CC9D5}" srcOrd="0" destOrd="0" presId="urn:microsoft.com/office/officeart/2008/layout/NameandTitleOrganizationalChart"/>
    <dgm:cxn modelId="{1FD2DEB7-8C04-43E9-91AE-D4D8028A5DDE}" type="presOf" srcId="{9CCF4B0D-DC5E-4BA3-B4AD-6EDDEDED88C3}" destId="{61AAB968-AC91-4C74-B23C-1166A16F3C92}" srcOrd="1" destOrd="0" presId="urn:microsoft.com/office/officeart/2008/layout/NameandTitleOrganizationalChart"/>
    <dgm:cxn modelId="{9BBB020B-516D-498E-AF3D-C5F10BF3334F}" type="presOf" srcId="{80466BE0-1F98-41A0-AF24-78EA0C4BC4A3}" destId="{E8B9F301-D2FC-4B21-8B70-150557D86F9A}" srcOrd="0" destOrd="0" presId="urn:microsoft.com/office/officeart/2008/layout/NameandTitleOrganizationalChart"/>
    <dgm:cxn modelId="{A5F9F4A5-DFD7-46D6-A750-36C7A816F5D5}" type="presOf" srcId="{CC3F214A-0BA8-4A03-86FB-AA67FEE21E86}" destId="{2D9E7AB8-29D9-415D-A202-A89FE356B781}" srcOrd="0" destOrd="0" presId="urn:microsoft.com/office/officeart/2008/layout/NameandTitleOrganizationalChart"/>
    <dgm:cxn modelId="{F12009FF-6A85-4679-8CDA-6FEDC3BDD785}" type="presOf" srcId="{8B19FD90-30E5-4509-9147-C7FA77543D66}" destId="{37CC2243-DE8F-47AC-8D43-FF8414590676}" srcOrd="0" destOrd="0" presId="urn:microsoft.com/office/officeart/2008/layout/NameandTitleOrganizationalChart"/>
    <dgm:cxn modelId="{A08D0B4E-3DBD-4F28-AABE-9C4D31C3510D}" type="presOf" srcId="{CDB12CEB-9C4B-426F-BC3C-57A250F6E866}" destId="{185597C6-4C9E-40D3-AADA-397AD62B7FCE}" srcOrd="0" destOrd="0" presId="urn:microsoft.com/office/officeart/2008/layout/NameandTitleOrganizationalChart"/>
    <dgm:cxn modelId="{4006833A-9FAD-4D79-B4F1-35B22B5BEA7F}" type="presOf" srcId="{BA2389F1-4D3B-4C13-9EC7-84B537949A84}" destId="{584C70C5-9E8E-49F5-B80E-08A22F8EA1DB}" srcOrd="0" destOrd="0" presId="urn:microsoft.com/office/officeart/2008/layout/NameandTitleOrganizationalChart"/>
    <dgm:cxn modelId="{FE8261AE-C2B3-41D3-A3A9-D260027A7147}" type="presOf" srcId="{A89A361F-A77D-4C15-86C8-87167F19FDCC}" destId="{E25902DC-8F2E-4EA9-A199-3B8291291E24}" srcOrd="1" destOrd="0" presId="urn:microsoft.com/office/officeart/2008/layout/NameandTitleOrganizationalChart"/>
    <dgm:cxn modelId="{1A60603D-9F49-4E75-BC6B-AA94AC18D4C3}" type="presOf" srcId="{1C6EC028-07A8-4958-9A58-6F184143B973}" destId="{8A1BF028-B49F-4C15-A31C-3C72C6F499F0}" srcOrd="0" destOrd="0" presId="urn:microsoft.com/office/officeart/2008/layout/NameandTitleOrganizationalChart"/>
    <dgm:cxn modelId="{EC7F99CC-B6C1-42A2-A394-642D3486D9ED}" type="presOf" srcId="{EDB22F6D-D194-4CBC-A10F-8813102B3398}" destId="{7F2AC8F8-565A-4506-A327-34AABF0510BF}" srcOrd="0" destOrd="0" presId="urn:microsoft.com/office/officeart/2008/layout/NameandTitleOrganizationalChart"/>
    <dgm:cxn modelId="{9E77C958-3B14-4EDD-BEF2-6890261710C3}" type="presOf" srcId="{BBE252CF-3AC2-4E63-A6EA-02CEB788783D}" destId="{572B9E0F-6066-4C54-97AE-F29B49C12A90}" srcOrd="0" destOrd="0" presId="urn:microsoft.com/office/officeart/2008/layout/NameandTitleOrganizationalChart"/>
    <dgm:cxn modelId="{98416229-7B81-4989-A718-87D2ED7EF8C9}" type="presOf" srcId="{CC3F214A-0BA8-4A03-86FB-AA67FEE21E86}" destId="{F95005C8-13BC-4D18-BECF-3F5C34D9BB9C}" srcOrd="1" destOrd="0" presId="urn:microsoft.com/office/officeart/2008/layout/NameandTitleOrganizationalChart"/>
    <dgm:cxn modelId="{BED579DE-ABDF-4CE0-A35D-C76EA5B1527A}" type="presOf" srcId="{DC0B30E4-9E59-4473-B528-AC3CDF309EB7}" destId="{34AE741A-7E7E-4FC9-AAB0-A2F15803311A}" srcOrd="0" destOrd="0" presId="urn:microsoft.com/office/officeart/2008/layout/NameandTitleOrganizationalChart"/>
    <dgm:cxn modelId="{05BAECB4-B08E-44EC-BA73-518F32BDFF55}" type="presOf" srcId="{F6118F63-0090-4D8B-8E19-D0E509310396}" destId="{214FC7C4-4294-479C-A121-BB8D552CD308}" srcOrd="1" destOrd="0" presId="urn:microsoft.com/office/officeart/2008/layout/NameandTitleOrganizationalChart"/>
    <dgm:cxn modelId="{033EC69E-0C38-4360-BE04-C0A9CC847C8B}" type="presOf" srcId="{75A3A0C5-3DB1-454B-A59E-14EE76A790E9}" destId="{1A139128-00CE-4E9A-8686-CE6EFBFD267B}" srcOrd="0" destOrd="0" presId="urn:microsoft.com/office/officeart/2008/layout/NameandTitleOrganizationalChart"/>
    <dgm:cxn modelId="{9DB3E31A-30AE-4081-8AC7-BC48050CD708}" srcId="{29DCAD3E-A610-413F-9861-B0C11C2EEDD7}" destId="{F6118F63-0090-4D8B-8E19-D0E509310396}" srcOrd="0" destOrd="0" parTransId="{A7E3BEA7-0135-4881-B688-B934C68E946B}" sibTransId="{EDB22F6D-D194-4CBC-A10F-8813102B3398}"/>
    <dgm:cxn modelId="{53BDB207-F563-4346-9A78-847A7428C21B}" type="presOf" srcId="{CDB12CEB-9C4B-426F-BC3C-57A250F6E866}" destId="{99C6FD46-83DE-49EA-8C7B-9816E9BAB2F3}" srcOrd="1" destOrd="0" presId="urn:microsoft.com/office/officeart/2008/layout/NameandTitleOrganizationalChart"/>
    <dgm:cxn modelId="{1EA6A3E2-775C-467C-9624-836F5836DF89}" srcId="{29DCAD3E-A610-413F-9861-B0C11C2EEDD7}" destId="{CDB12CEB-9C4B-426F-BC3C-57A250F6E866}" srcOrd="4" destOrd="0" parTransId="{5D350D9A-04D7-4849-88F9-82027D945477}" sibTransId="{1C6EC028-07A8-4958-9A58-6F184143B973}"/>
    <dgm:cxn modelId="{0F097F49-DA00-41FF-A1CC-08D65050253D}" type="presOf" srcId="{29DCAD3E-A610-413F-9861-B0C11C2EEDD7}" destId="{9C4E543B-CB00-4C8A-8780-49238AFC8E35}" srcOrd="1" destOrd="0" presId="urn:microsoft.com/office/officeart/2008/layout/NameandTitleOrganizationalChart"/>
    <dgm:cxn modelId="{5A2218E2-2109-4A32-9778-F40753B16ED3}" srcId="{29DCAD3E-A610-413F-9861-B0C11C2EEDD7}" destId="{6CEF7FAD-93C1-4887-B531-0E0627D09980}" srcOrd="3" destOrd="0" parTransId="{8B19FD90-30E5-4509-9147-C7FA77543D66}" sibTransId="{DA48E57D-BEAA-40DF-8F9F-18B1B12D1F2A}"/>
    <dgm:cxn modelId="{A222CD4F-9BD5-4AF5-8D9C-AF60772D490E}" type="presOf" srcId="{338C102B-ECB9-4E3D-8B0F-36C6BA9209E4}" destId="{669DBF33-A1EC-42E0-8D4E-51B228EBE8C4}" srcOrd="1" destOrd="0" presId="urn:microsoft.com/office/officeart/2008/layout/NameandTitleOrganizationalChart"/>
    <dgm:cxn modelId="{D134652C-D1A8-4FA1-8943-EA45152B690E}" type="presOf" srcId="{0DB3E350-9A00-4206-8C3E-E7DA379BE1FF}" destId="{976B1ACA-4476-47AD-9D4A-AE92E3D3C0EB}" srcOrd="0" destOrd="0" presId="urn:microsoft.com/office/officeart/2008/layout/NameandTitleOrganizationalChart"/>
    <dgm:cxn modelId="{4C43478C-B0E9-4505-A4ED-10BFB8BFE986}" srcId="{6CEF7FAD-93C1-4887-B531-0E0627D09980}" destId="{A89A361F-A77D-4C15-86C8-87167F19FDCC}" srcOrd="0" destOrd="0" parTransId="{0DB3E350-9A00-4206-8C3E-E7DA379BE1FF}" sibTransId="{16BB8EDF-1647-4F05-8035-4E9983A90353}"/>
    <dgm:cxn modelId="{2497556D-07ED-4DB3-BD9A-1604DB078106}" type="presOf" srcId="{92E71B8E-8D41-41D7-A2EC-22C85B8B5CB4}" destId="{3B8BC35D-1DC7-4027-B687-FD2619CEF3D4}" srcOrd="0" destOrd="0" presId="urn:microsoft.com/office/officeart/2008/layout/NameandTitleOrganizationalChart"/>
    <dgm:cxn modelId="{BF002009-BCD7-4221-9F83-34C444F3F073}" type="presOf" srcId="{9CCF4B0D-DC5E-4BA3-B4AD-6EDDEDED88C3}" destId="{835C0A7A-96FD-4D5F-943F-2F0F1257291D}" srcOrd="0" destOrd="0" presId="urn:microsoft.com/office/officeart/2008/layout/NameandTitleOrganizationalChart"/>
    <dgm:cxn modelId="{FFB24DD5-7E2F-4F49-8069-BA9A52641971}" type="presOf" srcId="{513EF0B2-F44B-482A-940D-4B979140EFD9}" destId="{87839780-FA51-4C4A-9A78-D8F9A7B7F90C}" srcOrd="1" destOrd="0" presId="urn:microsoft.com/office/officeart/2008/layout/NameandTitleOrganizationalChart"/>
    <dgm:cxn modelId="{F7DF011A-1E62-4A06-AD6C-40CFE037DFFE}" type="presParOf" srcId="{D2E734D6-226D-4D0B-A190-4151C1283097}" destId="{4BA9D58F-4004-448E-AF71-D09CBF48E94F}" srcOrd="0" destOrd="0" presId="urn:microsoft.com/office/officeart/2008/layout/NameandTitleOrganizationalChart"/>
    <dgm:cxn modelId="{E090583A-6FAA-424B-986E-9846ED0A1923}" type="presParOf" srcId="{4BA9D58F-4004-448E-AF71-D09CBF48E94F}" destId="{965DF110-A19C-4C31-A96A-0BDD87F952FF}" srcOrd="0" destOrd="0" presId="urn:microsoft.com/office/officeart/2008/layout/NameandTitleOrganizationalChart"/>
    <dgm:cxn modelId="{0492805D-DE8C-4FFF-B9C9-BDCA80E5B4B8}" type="presParOf" srcId="{965DF110-A19C-4C31-A96A-0BDD87F952FF}" destId="{F60CA219-1417-473A-8608-127DC5CB20BF}" srcOrd="0" destOrd="0" presId="urn:microsoft.com/office/officeart/2008/layout/NameandTitleOrganizationalChart"/>
    <dgm:cxn modelId="{BBAFA656-6299-4A4C-A4DC-3DCEC379BCAA}" type="presParOf" srcId="{965DF110-A19C-4C31-A96A-0BDD87F952FF}" destId="{584C70C5-9E8E-49F5-B80E-08A22F8EA1DB}" srcOrd="1" destOrd="0" presId="urn:microsoft.com/office/officeart/2008/layout/NameandTitleOrganizationalChart"/>
    <dgm:cxn modelId="{076EBC2A-B895-46AD-8D9A-AF0A4D99582D}" type="presParOf" srcId="{965DF110-A19C-4C31-A96A-0BDD87F952FF}" destId="{9C4E543B-CB00-4C8A-8780-49238AFC8E35}" srcOrd="2" destOrd="0" presId="urn:microsoft.com/office/officeart/2008/layout/NameandTitleOrganizationalChart"/>
    <dgm:cxn modelId="{73EAABB7-8571-48D0-B8A9-0A4DEAC6D6EC}" type="presParOf" srcId="{4BA9D58F-4004-448E-AF71-D09CBF48E94F}" destId="{ABAC2677-2403-4E38-B20A-3BD669F12CB8}" srcOrd="1" destOrd="0" presId="urn:microsoft.com/office/officeart/2008/layout/NameandTitleOrganizationalChart"/>
    <dgm:cxn modelId="{356518B6-3CEB-40B5-B533-DB62194ABADD}" type="presParOf" srcId="{ABAC2677-2403-4E38-B20A-3BD669F12CB8}" destId="{2260FDBD-990B-4D84-B255-CE03763072A1}" srcOrd="0" destOrd="0" presId="urn:microsoft.com/office/officeart/2008/layout/NameandTitleOrganizationalChart"/>
    <dgm:cxn modelId="{BF6ACE3F-E72A-4027-959B-5C97C2CE82CA}" type="presParOf" srcId="{ABAC2677-2403-4E38-B20A-3BD669F12CB8}" destId="{4CF0F39E-95F3-4693-820E-C3C6FDFE7A57}" srcOrd="1" destOrd="0" presId="urn:microsoft.com/office/officeart/2008/layout/NameandTitleOrganizationalChart"/>
    <dgm:cxn modelId="{3001FD0C-A812-4D61-B511-F322BCEF6A8E}" type="presParOf" srcId="{4CF0F39E-95F3-4693-820E-C3C6FDFE7A57}" destId="{1B683FC6-2100-4B84-AF78-168BDBB74CF4}" srcOrd="0" destOrd="0" presId="urn:microsoft.com/office/officeart/2008/layout/NameandTitleOrganizationalChart"/>
    <dgm:cxn modelId="{73BA4C8B-4EEF-445D-9C72-1713F447B2A7}" type="presParOf" srcId="{1B683FC6-2100-4B84-AF78-168BDBB74CF4}" destId="{2D9E7AB8-29D9-415D-A202-A89FE356B781}" srcOrd="0" destOrd="0" presId="urn:microsoft.com/office/officeart/2008/layout/NameandTitleOrganizationalChart"/>
    <dgm:cxn modelId="{926263C8-E563-4D11-9E51-7B7B5FD67D19}" type="presParOf" srcId="{1B683FC6-2100-4B84-AF78-168BDBB74CF4}" destId="{20E4CDD8-20B2-47D7-ADA2-67BB726C7585}" srcOrd="1" destOrd="0" presId="urn:microsoft.com/office/officeart/2008/layout/NameandTitleOrganizationalChart"/>
    <dgm:cxn modelId="{1C5F5D8A-779B-42F6-9D9E-5118E8052F98}" type="presParOf" srcId="{1B683FC6-2100-4B84-AF78-168BDBB74CF4}" destId="{F95005C8-13BC-4D18-BECF-3F5C34D9BB9C}" srcOrd="2" destOrd="0" presId="urn:microsoft.com/office/officeart/2008/layout/NameandTitleOrganizationalChart"/>
    <dgm:cxn modelId="{89BC1507-0AF9-464D-B7D9-FC62DFEDFA57}" type="presParOf" srcId="{4CF0F39E-95F3-4693-820E-C3C6FDFE7A57}" destId="{843B80D9-3387-4752-A767-1E62DE4AE933}" srcOrd="1" destOrd="0" presId="urn:microsoft.com/office/officeart/2008/layout/NameandTitleOrganizationalChart"/>
    <dgm:cxn modelId="{FFA713C2-429A-435F-B8F1-079813553DD1}" type="presParOf" srcId="{843B80D9-3387-4752-A767-1E62DE4AE933}" destId="{C6F84C73-3024-4393-8562-A135E2A5C1C1}" srcOrd="0" destOrd="0" presId="urn:microsoft.com/office/officeart/2008/layout/NameandTitleOrganizationalChart"/>
    <dgm:cxn modelId="{7D624071-1D5E-4D3A-B019-06BB3814EF5F}" type="presParOf" srcId="{843B80D9-3387-4752-A767-1E62DE4AE933}" destId="{C605468E-5352-48E9-8561-5550CA00787A}" srcOrd="1" destOrd="0" presId="urn:microsoft.com/office/officeart/2008/layout/NameandTitleOrganizationalChart"/>
    <dgm:cxn modelId="{D9E07D1E-E3F0-4BC4-860B-D4461BE1B911}" type="presParOf" srcId="{C605468E-5352-48E9-8561-5550CA00787A}" destId="{3F966D41-B1E4-4BBD-AF21-4FAA87F13E76}" srcOrd="0" destOrd="0" presId="urn:microsoft.com/office/officeart/2008/layout/NameandTitleOrganizationalChart"/>
    <dgm:cxn modelId="{5B9BC336-9433-41AB-AE11-5E9FDBCA2A14}" type="presParOf" srcId="{3F966D41-B1E4-4BBD-AF21-4FAA87F13E76}" destId="{52D5A755-EFAD-427E-B8FA-58588BFCF118}" srcOrd="0" destOrd="0" presId="urn:microsoft.com/office/officeart/2008/layout/NameandTitleOrganizationalChart"/>
    <dgm:cxn modelId="{F07491B9-7D08-4E73-86D1-51353F680BB7}" type="presParOf" srcId="{3F966D41-B1E4-4BBD-AF21-4FAA87F13E76}" destId="{3B8BC35D-1DC7-4027-B687-FD2619CEF3D4}" srcOrd="1" destOrd="0" presId="urn:microsoft.com/office/officeart/2008/layout/NameandTitleOrganizationalChart"/>
    <dgm:cxn modelId="{E61A9819-5E5F-46AB-A6C1-DB43248A3857}" type="presParOf" srcId="{3F966D41-B1E4-4BBD-AF21-4FAA87F13E76}" destId="{669DBF33-A1EC-42E0-8D4E-51B228EBE8C4}" srcOrd="2" destOrd="0" presId="urn:microsoft.com/office/officeart/2008/layout/NameandTitleOrganizationalChart"/>
    <dgm:cxn modelId="{14D106C6-9E55-4758-8A15-125CC3578DB4}" type="presParOf" srcId="{C605468E-5352-48E9-8561-5550CA00787A}" destId="{531AD463-28EE-4990-950C-90EF33DBFE7F}" srcOrd="1" destOrd="0" presId="urn:microsoft.com/office/officeart/2008/layout/NameandTitleOrganizationalChart"/>
    <dgm:cxn modelId="{44AB3FF9-8D2B-4193-8F00-208055F3A237}" type="presParOf" srcId="{C605468E-5352-48E9-8561-5550CA00787A}" destId="{F6580141-40B7-4E6B-AFCF-9A0F40D7671D}" srcOrd="2" destOrd="0" presId="urn:microsoft.com/office/officeart/2008/layout/NameandTitleOrganizationalChart"/>
    <dgm:cxn modelId="{5769F0D6-1CDD-4F9F-80AD-92D82AB35528}" type="presParOf" srcId="{843B80D9-3387-4752-A767-1E62DE4AE933}" destId="{1A139128-00CE-4E9A-8686-CE6EFBFD267B}" srcOrd="2" destOrd="0" presId="urn:microsoft.com/office/officeart/2008/layout/NameandTitleOrganizationalChart"/>
    <dgm:cxn modelId="{4D343A43-9B2B-4952-A501-8EA5A67EEFA3}" type="presParOf" srcId="{843B80D9-3387-4752-A767-1E62DE4AE933}" destId="{BB7B26F3-424F-4EEA-9971-871888E5B8C0}" srcOrd="3" destOrd="0" presId="urn:microsoft.com/office/officeart/2008/layout/NameandTitleOrganizationalChart"/>
    <dgm:cxn modelId="{EA60F156-FD2B-4194-853B-628FD340265C}" type="presParOf" srcId="{BB7B26F3-424F-4EEA-9971-871888E5B8C0}" destId="{3D1C907A-1CA1-4AB7-979D-F2656E3874EA}" srcOrd="0" destOrd="0" presId="urn:microsoft.com/office/officeart/2008/layout/NameandTitleOrganizationalChart"/>
    <dgm:cxn modelId="{2BC1A714-5049-45D6-B607-D0B8CE983C06}" type="presParOf" srcId="{3D1C907A-1CA1-4AB7-979D-F2656E3874EA}" destId="{CF3AF9D6-893F-4F46-BD85-FBA93AA3DA42}" srcOrd="0" destOrd="0" presId="urn:microsoft.com/office/officeart/2008/layout/NameandTitleOrganizationalChart"/>
    <dgm:cxn modelId="{8CAFC716-9270-4E0D-A18F-71E9885E3FF7}" type="presParOf" srcId="{3D1C907A-1CA1-4AB7-979D-F2656E3874EA}" destId="{90856BD5-3C9B-439E-BFF1-513C9455AB97}" srcOrd="1" destOrd="0" presId="urn:microsoft.com/office/officeart/2008/layout/NameandTitleOrganizationalChart"/>
    <dgm:cxn modelId="{C34BB830-AB54-4D47-9E09-C156DD3890CE}" type="presParOf" srcId="{3D1C907A-1CA1-4AB7-979D-F2656E3874EA}" destId="{87839780-FA51-4C4A-9A78-D8F9A7B7F90C}" srcOrd="2" destOrd="0" presId="urn:microsoft.com/office/officeart/2008/layout/NameandTitleOrganizationalChart"/>
    <dgm:cxn modelId="{1F638F63-1FBB-4673-B43F-09B56611EA8F}" type="presParOf" srcId="{BB7B26F3-424F-4EEA-9971-871888E5B8C0}" destId="{0C8E0A5A-0467-4EED-9AE4-0C62271A5823}" srcOrd="1" destOrd="0" presId="urn:microsoft.com/office/officeart/2008/layout/NameandTitleOrganizationalChart"/>
    <dgm:cxn modelId="{E371E571-22E2-452E-920A-A42C96B6F0E5}" type="presParOf" srcId="{BB7B26F3-424F-4EEA-9971-871888E5B8C0}" destId="{0D6AFA70-A67B-402C-BBF1-B37A36FBF5AC}" srcOrd="2" destOrd="0" presId="urn:microsoft.com/office/officeart/2008/layout/NameandTitleOrganizationalChart"/>
    <dgm:cxn modelId="{F64D4106-3A5F-4747-84C3-56E55D5D14C6}" type="presParOf" srcId="{4CF0F39E-95F3-4693-820E-C3C6FDFE7A57}" destId="{8FF7400D-9FD3-40E3-913F-CF3BE5D5B804}" srcOrd="2" destOrd="0" presId="urn:microsoft.com/office/officeart/2008/layout/NameandTitleOrganizationalChart"/>
    <dgm:cxn modelId="{9055BF50-69BF-4980-9947-25FDD2DBCD6C}" type="presParOf" srcId="{ABAC2677-2403-4E38-B20A-3BD669F12CB8}" destId="{E8B9F301-D2FC-4B21-8B70-150557D86F9A}" srcOrd="2" destOrd="0" presId="urn:microsoft.com/office/officeart/2008/layout/NameandTitleOrganizationalChart"/>
    <dgm:cxn modelId="{7C3D2D92-7008-4BD4-9E3C-88D52EA9327C}" type="presParOf" srcId="{ABAC2677-2403-4E38-B20A-3BD669F12CB8}" destId="{40DF2AE4-761B-419F-8F39-2B524373EEC7}" srcOrd="3" destOrd="0" presId="urn:microsoft.com/office/officeart/2008/layout/NameandTitleOrganizationalChart"/>
    <dgm:cxn modelId="{33A19858-BFD3-49DD-9CEE-C579F41EF07E}" type="presParOf" srcId="{40DF2AE4-761B-419F-8F39-2B524373EEC7}" destId="{99AE8256-9F86-4AA1-8981-C48DAD3EB75B}" srcOrd="0" destOrd="0" presId="urn:microsoft.com/office/officeart/2008/layout/NameandTitleOrganizationalChart"/>
    <dgm:cxn modelId="{7AB6CE7A-F87A-46F6-9194-BE5A57A34B59}" type="presParOf" srcId="{99AE8256-9F86-4AA1-8981-C48DAD3EB75B}" destId="{835C0A7A-96FD-4D5F-943F-2F0F1257291D}" srcOrd="0" destOrd="0" presId="urn:microsoft.com/office/officeart/2008/layout/NameandTitleOrganizationalChart"/>
    <dgm:cxn modelId="{E1C97C20-F49B-466B-8E36-75EEDB893555}" type="presParOf" srcId="{99AE8256-9F86-4AA1-8981-C48DAD3EB75B}" destId="{572B9E0F-6066-4C54-97AE-F29B49C12A90}" srcOrd="1" destOrd="0" presId="urn:microsoft.com/office/officeart/2008/layout/NameandTitleOrganizationalChart"/>
    <dgm:cxn modelId="{E1F62D0E-5A7B-4EC3-A9A3-9C2FEC57EC4B}" type="presParOf" srcId="{99AE8256-9F86-4AA1-8981-C48DAD3EB75B}" destId="{61AAB968-AC91-4C74-B23C-1166A16F3C92}" srcOrd="2" destOrd="0" presId="urn:microsoft.com/office/officeart/2008/layout/NameandTitleOrganizationalChart"/>
    <dgm:cxn modelId="{0A04FDBE-B792-40B5-8514-8532DC5281E2}" type="presParOf" srcId="{40DF2AE4-761B-419F-8F39-2B524373EEC7}" destId="{23E2BCB9-94BD-400B-9CBE-6AE3D3245195}" srcOrd="1" destOrd="0" presId="urn:microsoft.com/office/officeart/2008/layout/NameandTitleOrganizationalChart"/>
    <dgm:cxn modelId="{339DA0F7-F980-4E4E-A845-008A398888D9}" type="presParOf" srcId="{40DF2AE4-761B-419F-8F39-2B524373EEC7}" destId="{239EB0D2-2016-4ED2-ABC4-585A88767E33}" srcOrd="2" destOrd="0" presId="urn:microsoft.com/office/officeart/2008/layout/NameandTitleOrganizationalChart"/>
    <dgm:cxn modelId="{9F4A9DB4-C9C6-433A-B286-CEAA412E475F}" type="presParOf" srcId="{ABAC2677-2403-4E38-B20A-3BD669F12CB8}" destId="{37CC2243-DE8F-47AC-8D43-FF8414590676}" srcOrd="4" destOrd="0" presId="urn:microsoft.com/office/officeart/2008/layout/NameandTitleOrganizationalChart"/>
    <dgm:cxn modelId="{CC7A3D46-5A24-4ECF-94A9-62139A79EAC4}" type="presParOf" srcId="{ABAC2677-2403-4E38-B20A-3BD669F12CB8}" destId="{F4FF58E8-BD11-4DA8-B86E-8FBB38D45EE6}" srcOrd="5" destOrd="0" presId="urn:microsoft.com/office/officeart/2008/layout/NameandTitleOrganizationalChart"/>
    <dgm:cxn modelId="{3005F363-C5B2-4E12-9319-93A0A5D4221D}" type="presParOf" srcId="{F4FF58E8-BD11-4DA8-B86E-8FBB38D45EE6}" destId="{E9551D8B-C930-45F6-913D-C0F63D82D1C8}" srcOrd="0" destOrd="0" presId="urn:microsoft.com/office/officeart/2008/layout/NameandTitleOrganizationalChart"/>
    <dgm:cxn modelId="{38146CD7-C923-4BC3-9D57-FB1F1D770D94}" type="presParOf" srcId="{E9551D8B-C930-45F6-913D-C0F63D82D1C8}" destId="{548B545C-A04B-4196-AF91-486F87E73BB5}" srcOrd="0" destOrd="0" presId="urn:microsoft.com/office/officeart/2008/layout/NameandTitleOrganizationalChart"/>
    <dgm:cxn modelId="{1D293EE4-A90B-4ED5-A8C5-A791A8B63B47}" type="presParOf" srcId="{E9551D8B-C930-45F6-913D-C0F63D82D1C8}" destId="{5D1F4551-FB2E-484D-B3F3-C91DB725C239}" srcOrd="1" destOrd="0" presId="urn:microsoft.com/office/officeart/2008/layout/NameandTitleOrganizationalChart"/>
    <dgm:cxn modelId="{826DF92D-20E6-441B-84E9-8886616FB404}" type="presParOf" srcId="{E9551D8B-C930-45F6-913D-C0F63D82D1C8}" destId="{46853401-6A53-465C-9F96-E92F523AC729}" srcOrd="2" destOrd="0" presId="urn:microsoft.com/office/officeart/2008/layout/NameandTitleOrganizationalChart"/>
    <dgm:cxn modelId="{2BBEFBAA-9DDC-4A84-B0BF-390CF9E1EA57}" type="presParOf" srcId="{F4FF58E8-BD11-4DA8-B86E-8FBB38D45EE6}" destId="{5F2386B7-5535-4234-AA0D-BFF6B62C1388}" srcOrd="1" destOrd="0" presId="urn:microsoft.com/office/officeart/2008/layout/NameandTitleOrganizationalChart"/>
    <dgm:cxn modelId="{8AFC7BCB-0157-4E50-9FDF-B79FB0C6AC43}" type="presParOf" srcId="{5F2386B7-5535-4234-AA0D-BFF6B62C1388}" destId="{976B1ACA-4476-47AD-9D4A-AE92E3D3C0EB}" srcOrd="0" destOrd="0" presId="urn:microsoft.com/office/officeart/2008/layout/NameandTitleOrganizationalChart"/>
    <dgm:cxn modelId="{1868C82B-BC7C-49F6-8CD3-727CF39A9ACC}" type="presParOf" srcId="{5F2386B7-5535-4234-AA0D-BFF6B62C1388}" destId="{421235AB-F2F7-4985-B841-F38FC2924ECB}" srcOrd="1" destOrd="0" presId="urn:microsoft.com/office/officeart/2008/layout/NameandTitleOrganizationalChart"/>
    <dgm:cxn modelId="{359AB3F5-40DA-4CED-81A4-B48AC78B0694}" type="presParOf" srcId="{421235AB-F2F7-4985-B841-F38FC2924ECB}" destId="{93036EF6-3EE0-4008-886E-4EE1212E8F27}" srcOrd="0" destOrd="0" presId="urn:microsoft.com/office/officeart/2008/layout/NameandTitleOrganizationalChart"/>
    <dgm:cxn modelId="{1738F661-064F-4377-AD05-473429F5745D}" type="presParOf" srcId="{93036EF6-3EE0-4008-886E-4EE1212E8F27}" destId="{1FC2E96A-5B08-4ECA-A0F5-A39861072973}" srcOrd="0" destOrd="0" presId="urn:microsoft.com/office/officeart/2008/layout/NameandTitleOrganizationalChart"/>
    <dgm:cxn modelId="{FA0BE7C8-9E28-40F0-91EE-10FD3465B6B2}" type="presParOf" srcId="{93036EF6-3EE0-4008-886E-4EE1212E8F27}" destId="{FD03B24D-8776-4EBC-9D7A-E19DB81EEF0B}" srcOrd="1" destOrd="0" presId="urn:microsoft.com/office/officeart/2008/layout/NameandTitleOrganizationalChart"/>
    <dgm:cxn modelId="{3DD02367-F38A-4C75-A201-67127AE64557}" type="presParOf" srcId="{93036EF6-3EE0-4008-886E-4EE1212E8F27}" destId="{E25902DC-8F2E-4EA9-A199-3B8291291E24}" srcOrd="2" destOrd="0" presId="urn:microsoft.com/office/officeart/2008/layout/NameandTitleOrganizationalChart"/>
    <dgm:cxn modelId="{07D6BBDF-7827-4B20-B9AF-EFA6D2588955}" type="presParOf" srcId="{421235AB-F2F7-4985-B841-F38FC2924ECB}" destId="{281A689E-7255-4A21-B69A-05D0C1D12B6B}" srcOrd="1" destOrd="0" presId="urn:microsoft.com/office/officeart/2008/layout/NameandTitleOrganizationalChart"/>
    <dgm:cxn modelId="{64FFB401-D144-444E-8C02-296612CBE553}" type="presParOf" srcId="{421235AB-F2F7-4985-B841-F38FC2924ECB}" destId="{C0490248-3FD0-47F3-A7B0-62C5AF09973A}" srcOrd="2" destOrd="0" presId="urn:microsoft.com/office/officeart/2008/layout/NameandTitleOrganizationalChart"/>
    <dgm:cxn modelId="{B9620ECC-8191-4D38-9BF4-5A072D3254D8}" type="presParOf" srcId="{5F2386B7-5535-4234-AA0D-BFF6B62C1388}" destId="{34AE741A-7E7E-4FC9-AAB0-A2F15803311A}" srcOrd="2" destOrd="0" presId="urn:microsoft.com/office/officeart/2008/layout/NameandTitleOrganizationalChart"/>
    <dgm:cxn modelId="{4AB14D26-BE8D-4BB4-83D3-CECD95F25D03}" type="presParOf" srcId="{5F2386B7-5535-4234-AA0D-BFF6B62C1388}" destId="{914864EE-FBFB-45E1-81A6-9271731EC8D9}" srcOrd="3" destOrd="0" presId="urn:microsoft.com/office/officeart/2008/layout/NameandTitleOrganizationalChart"/>
    <dgm:cxn modelId="{8E66F678-1A4F-4793-8B3B-AF5AE9157070}" type="presParOf" srcId="{914864EE-FBFB-45E1-81A6-9271731EC8D9}" destId="{5A15A07E-DCD9-48F1-A91C-376029AF6300}" srcOrd="0" destOrd="0" presId="urn:microsoft.com/office/officeart/2008/layout/NameandTitleOrganizationalChart"/>
    <dgm:cxn modelId="{39A4609B-B2AB-463E-8788-FB43EB9A93CA}" type="presParOf" srcId="{5A15A07E-DCD9-48F1-A91C-376029AF6300}" destId="{1537C655-4513-4CF3-BC73-69106443AA28}" srcOrd="0" destOrd="0" presId="urn:microsoft.com/office/officeart/2008/layout/NameandTitleOrganizationalChart"/>
    <dgm:cxn modelId="{36319C56-289F-40C2-A7DF-1E9FBF894A66}" type="presParOf" srcId="{5A15A07E-DCD9-48F1-A91C-376029AF6300}" destId="{E3D87A5B-75E1-4281-B0BE-13E94F5259BC}" srcOrd="1" destOrd="0" presId="urn:microsoft.com/office/officeart/2008/layout/NameandTitleOrganizationalChart"/>
    <dgm:cxn modelId="{59155168-BE79-4965-B056-B8ABD4CABE48}" type="presParOf" srcId="{5A15A07E-DCD9-48F1-A91C-376029AF6300}" destId="{30A22496-333C-4A54-A3EB-B7942F22BB81}" srcOrd="2" destOrd="0" presId="urn:microsoft.com/office/officeart/2008/layout/NameandTitleOrganizationalChart"/>
    <dgm:cxn modelId="{6510190C-E50E-4364-A0F7-5C8C4E6508E8}" type="presParOf" srcId="{914864EE-FBFB-45E1-81A6-9271731EC8D9}" destId="{F3E4C892-225E-4066-9D50-4196082E622A}" srcOrd="1" destOrd="0" presId="urn:microsoft.com/office/officeart/2008/layout/NameandTitleOrganizationalChart"/>
    <dgm:cxn modelId="{76A35EC5-4D8D-4016-B9D4-AC81F335DFFD}" type="presParOf" srcId="{914864EE-FBFB-45E1-81A6-9271731EC8D9}" destId="{7772769E-9EAF-4F1E-83AF-0DD69398CF97}" srcOrd="2" destOrd="0" presId="urn:microsoft.com/office/officeart/2008/layout/NameandTitleOrganizationalChart"/>
    <dgm:cxn modelId="{C8993B2D-8D7D-4F85-921A-012453DCEDE9}" type="presParOf" srcId="{F4FF58E8-BD11-4DA8-B86E-8FBB38D45EE6}" destId="{C1D89A97-458C-4A1A-9A73-FF0144C76539}" srcOrd="2" destOrd="0" presId="urn:microsoft.com/office/officeart/2008/layout/NameandTitleOrganizationalChart"/>
    <dgm:cxn modelId="{D90AB258-F934-4FEC-AD26-6DB5FF3F1991}" type="presParOf" srcId="{ABAC2677-2403-4E38-B20A-3BD669F12CB8}" destId="{E7278154-0A1A-46CC-95A8-AD83C9563BCE}" srcOrd="6" destOrd="0" presId="urn:microsoft.com/office/officeart/2008/layout/NameandTitleOrganizationalChart"/>
    <dgm:cxn modelId="{EA4C2760-A350-431F-825D-737A1DA69ED9}" type="presParOf" srcId="{ABAC2677-2403-4E38-B20A-3BD669F12CB8}" destId="{40E93DEB-AA25-4132-BC0E-A074BEAE8E35}" srcOrd="7" destOrd="0" presId="urn:microsoft.com/office/officeart/2008/layout/NameandTitleOrganizationalChart"/>
    <dgm:cxn modelId="{A10C14C1-9B57-4028-97FC-375B6F53B2CD}" type="presParOf" srcId="{40E93DEB-AA25-4132-BC0E-A074BEAE8E35}" destId="{C4263019-D975-45D3-B56B-441E8D4F899D}" srcOrd="0" destOrd="0" presId="urn:microsoft.com/office/officeart/2008/layout/NameandTitleOrganizationalChart"/>
    <dgm:cxn modelId="{E7F8E929-E1AA-4382-9D63-0C5C3B43E9B5}" type="presParOf" srcId="{C4263019-D975-45D3-B56B-441E8D4F899D}" destId="{185597C6-4C9E-40D3-AADA-397AD62B7FCE}" srcOrd="0" destOrd="0" presId="urn:microsoft.com/office/officeart/2008/layout/NameandTitleOrganizationalChart"/>
    <dgm:cxn modelId="{E2EE6B9A-E685-4CF5-A31F-F0CEBCF90D43}" type="presParOf" srcId="{C4263019-D975-45D3-B56B-441E8D4F899D}" destId="{8A1BF028-B49F-4C15-A31C-3C72C6F499F0}" srcOrd="1" destOrd="0" presId="urn:microsoft.com/office/officeart/2008/layout/NameandTitleOrganizationalChart"/>
    <dgm:cxn modelId="{D7090721-D6A1-47D0-9C58-1D9D74E6D93E}" type="presParOf" srcId="{C4263019-D975-45D3-B56B-441E8D4F899D}" destId="{99C6FD46-83DE-49EA-8C7B-9816E9BAB2F3}" srcOrd="2" destOrd="0" presId="urn:microsoft.com/office/officeart/2008/layout/NameandTitleOrganizationalChart"/>
    <dgm:cxn modelId="{45E54D77-E26A-408C-B111-ED00639F0CCF}" type="presParOf" srcId="{40E93DEB-AA25-4132-BC0E-A074BEAE8E35}" destId="{AF26F45F-C06B-4523-9496-CC652593383C}" srcOrd="1" destOrd="0" presId="urn:microsoft.com/office/officeart/2008/layout/NameandTitleOrganizationalChart"/>
    <dgm:cxn modelId="{9716FB29-C8BF-4039-B71A-1259649A2B03}" type="presParOf" srcId="{40E93DEB-AA25-4132-BC0E-A074BEAE8E35}" destId="{1A14A6F8-3911-49CC-B249-81FA517E64E0}" srcOrd="2" destOrd="0" presId="urn:microsoft.com/office/officeart/2008/layout/NameandTitleOrganizationalChart"/>
    <dgm:cxn modelId="{998F74FD-51F3-491E-A676-310E40833CD1}" type="presParOf" srcId="{4BA9D58F-4004-448E-AF71-D09CBF48E94F}" destId="{742D4C3C-3806-461E-9D29-BE985999D270}" srcOrd="2" destOrd="0" presId="urn:microsoft.com/office/officeart/2008/layout/NameandTitleOrganizationalChart"/>
    <dgm:cxn modelId="{8BD68086-364E-4638-A030-CA86811BF960}" type="presParOf" srcId="{742D4C3C-3806-461E-9D29-BE985999D270}" destId="{06160FF7-53BF-48EF-81BB-C9251513A7E4}" srcOrd="0" destOrd="0" presId="urn:microsoft.com/office/officeart/2008/layout/NameandTitleOrganizationalChart"/>
    <dgm:cxn modelId="{B9FE34C9-DCF9-4A09-8A82-1397F17F631F}" type="presParOf" srcId="{742D4C3C-3806-461E-9D29-BE985999D270}" destId="{0CB3C7FB-8B6D-4671-BB75-7BC9753833A8}" srcOrd="1" destOrd="0" presId="urn:microsoft.com/office/officeart/2008/layout/NameandTitleOrganizationalChart"/>
    <dgm:cxn modelId="{8D4288F8-BA40-4A97-8FB9-99B833803F59}" type="presParOf" srcId="{0CB3C7FB-8B6D-4671-BB75-7BC9753833A8}" destId="{5B1DF324-CAB9-4C64-9D8C-084DE2BD219D}" srcOrd="0" destOrd="0" presId="urn:microsoft.com/office/officeart/2008/layout/NameandTitleOrganizationalChart"/>
    <dgm:cxn modelId="{2B12C03C-43F7-41C0-9594-D878B715A85B}" type="presParOf" srcId="{5B1DF324-CAB9-4C64-9D8C-084DE2BD219D}" destId="{3DE6B4F6-54F5-434E-9091-42BC065CC9D5}" srcOrd="0" destOrd="0" presId="urn:microsoft.com/office/officeart/2008/layout/NameandTitleOrganizationalChart"/>
    <dgm:cxn modelId="{6CE11919-28E0-4C32-B45C-991A0A406289}" type="presParOf" srcId="{5B1DF324-CAB9-4C64-9D8C-084DE2BD219D}" destId="{7F2AC8F8-565A-4506-A327-34AABF0510BF}" srcOrd="1" destOrd="0" presId="urn:microsoft.com/office/officeart/2008/layout/NameandTitleOrganizationalChart"/>
    <dgm:cxn modelId="{E243EF34-E375-48ED-8EC8-393D6E8B5D6B}" type="presParOf" srcId="{5B1DF324-CAB9-4C64-9D8C-084DE2BD219D}" destId="{214FC7C4-4294-479C-A121-BB8D552CD308}" srcOrd="2" destOrd="0" presId="urn:microsoft.com/office/officeart/2008/layout/NameandTitleOrganizationalChart"/>
    <dgm:cxn modelId="{4FAAF09C-C674-4119-804C-D9263907AD6D}" type="presParOf" srcId="{0CB3C7FB-8B6D-4671-BB75-7BC9753833A8}" destId="{C5563BF4-9A18-4EC0-A6E1-7ECA6C4E2DFF}" srcOrd="1" destOrd="0" presId="urn:microsoft.com/office/officeart/2008/layout/NameandTitleOrganizationalChart"/>
    <dgm:cxn modelId="{9487FAAF-00A2-47CB-B574-4184DF42BA9A}" type="presParOf" srcId="{0CB3C7FB-8B6D-4671-BB75-7BC9753833A8}" destId="{CDBAB9AD-130A-414A-856A-C193BC201CEB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9E4050-040D-4C8C-A9DA-4AFED826AFC3}" type="doc">
      <dgm:prSet loTypeId="urn:microsoft.com/office/officeart/2005/8/layout/process1" loCatId="process" qsTypeId="urn:microsoft.com/office/officeart/2005/8/quickstyle/simple5" qsCatId="simple" csTypeId="urn:microsoft.com/office/officeart/2005/8/colors/accent1_1" csCatId="accent1" phldr="1"/>
      <dgm:spPr/>
    </dgm:pt>
    <dgm:pt modelId="{3CA16C7D-AD3F-4713-8A12-93CC56777800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de-DE" dirty="0" smtClean="0">
              <a:solidFill>
                <a:schemeClr val="bg1"/>
              </a:solidFill>
            </a:rPr>
            <a:t>Kostenlose Erstberatung</a:t>
          </a:r>
          <a:endParaRPr lang="de-DE" dirty="0">
            <a:solidFill>
              <a:schemeClr val="bg1"/>
            </a:solidFill>
          </a:endParaRPr>
        </a:p>
      </dgm:t>
    </dgm:pt>
    <dgm:pt modelId="{ADA55680-D51E-4D24-A881-75E913A74DE9}" type="parTrans" cxnId="{A9DAA88E-CF1C-47F5-806B-22BFAB0995E7}">
      <dgm:prSet/>
      <dgm:spPr/>
      <dgm:t>
        <a:bodyPr/>
        <a:lstStyle/>
        <a:p>
          <a:endParaRPr lang="de-DE"/>
        </a:p>
      </dgm:t>
    </dgm:pt>
    <dgm:pt modelId="{B16F623E-53B5-43D0-A96B-5A8AFDFF0F2F}" type="sibTrans" cxnId="{A9DAA88E-CF1C-47F5-806B-22BFAB0995E7}">
      <dgm:prSet/>
      <dgm:spPr/>
      <dgm:t>
        <a:bodyPr/>
        <a:lstStyle/>
        <a:p>
          <a:endParaRPr lang="de-DE"/>
        </a:p>
      </dgm:t>
    </dgm:pt>
    <dgm:pt modelId="{4CC9F8B2-F913-47E9-B9AB-7751DA57229B}">
      <dgm:prSet phldrT="[Text]"/>
      <dgm:spPr/>
      <dgm:t>
        <a:bodyPr/>
        <a:lstStyle/>
        <a:p>
          <a:r>
            <a:rPr lang="de-DE" dirty="0" smtClean="0"/>
            <a:t>Planung</a:t>
          </a:r>
          <a:endParaRPr lang="de-DE" dirty="0"/>
        </a:p>
      </dgm:t>
    </dgm:pt>
    <dgm:pt modelId="{649611D9-8F84-4391-AC56-0C1CB3700D3D}" type="parTrans" cxnId="{23B4568D-BCE2-4381-A88E-DF3949370252}">
      <dgm:prSet/>
      <dgm:spPr/>
      <dgm:t>
        <a:bodyPr/>
        <a:lstStyle/>
        <a:p>
          <a:endParaRPr lang="de-DE"/>
        </a:p>
      </dgm:t>
    </dgm:pt>
    <dgm:pt modelId="{25CCF0E7-131C-41ED-9B27-BB9F08C4C7B4}" type="sibTrans" cxnId="{23B4568D-BCE2-4381-A88E-DF3949370252}">
      <dgm:prSet/>
      <dgm:spPr/>
      <dgm:t>
        <a:bodyPr/>
        <a:lstStyle/>
        <a:p>
          <a:endParaRPr lang="de-DE"/>
        </a:p>
      </dgm:t>
    </dgm:pt>
    <dgm:pt modelId="{47BC46AA-49C4-47B9-BB37-756EF1F1DC06}">
      <dgm:prSet phldrT="[Text]"/>
      <dgm:spPr/>
      <dgm:t>
        <a:bodyPr/>
        <a:lstStyle/>
        <a:p>
          <a:r>
            <a:rPr lang="de-DE" dirty="0" smtClean="0"/>
            <a:t>Fachgerechte Ausführung</a:t>
          </a:r>
          <a:endParaRPr lang="de-DE" dirty="0"/>
        </a:p>
      </dgm:t>
    </dgm:pt>
    <dgm:pt modelId="{F1C2AAA6-2C48-4CF3-88FD-18245F5B5479}" type="parTrans" cxnId="{3B23C1F1-056B-4C63-9676-B4E1C87794F4}">
      <dgm:prSet/>
      <dgm:spPr/>
      <dgm:t>
        <a:bodyPr/>
        <a:lstStyle/>
        <a:p>
          <a:endParaRPr lang="de-DE"/>
        </a:p>
      </dgm:t>
    </dgm:pt>
    <dgm:pt modelId="{2A918FBE-8F81-4DCE-8C22-1BAE7A3C4CF5}" type="sibTrans" cxnId="{3B23C1F1-056B-4C63-9676-B4E1C87794F4}">
      <dgm:prSet/>
      <dgm:spPr/>
      <dgm:t>
        <a:bodyPr/>
        <a:lstStyle/>
        <a:p>
          <a:endParaRPr lang="de-DE"/>
        </a:p>
      </dgm:t>
    </dgm:pt>
    <dgm:pt modelId="{9732D4D0-128F-4246-9AFA-8C9131AD831D}">
      <dgm:prSet/>
      <dgm:spPr/>
      <dgm:t>
        <a:bodyPr/>
        <a:lstStyle/>
        <a:p>
          <a:r>
            <a:rPr lang="de-DE" dirty="0" smtClean="0"/>
            <a:t>Begleitung durch das Projekt</a:t>
          </a:r>
          <a:endParaRPr lang="de-DE" dirty="0"/>
        </a:p>
      </dgm:t>
    </dgm:pt>
    <dgm:pt modelId="{85123961-A186-40AC-9F84-89D4B20F864C}" type="parTrans" cxnId="{314ACCD2-A5D1-49FD-A4CF-174576E0C03B}">
      <dgm:prSet/>
      <dgm:spPr/>
      <dgm:t>
        <a:bodyPr/>
        <a:lstStyle/>
        <a:p>
          <a:endParaRPr lang="de-DE"/>
        </a:p>
      </dgm:t>
    </dgm:pt>
    <dgm:pt modelId="{05F52643-090D-4695-9242-DD1823DED04E}" type="sibTrans" cxnId="{314ACCD2-A5D1-49FD-A4CF-174576E0C03B}">
      <dgm:prSet/>
      <dgm:spPr/>
      <dgm:t>
        <a:bodyPr/>
        <a:lstStyle/>
        <a:p>
          <a:endParaRPr lang="de-DE"/>
        </a:p>
      </dgm:t>
    </dgm:pt>
    <dgm:pt modelId="{7C3A4249-837E-449B-859B-46092866BD1C}" type="pres">
      <dgm:prSet presAssocID="{8C9E4050-040D-4C8C-A9DA-4AFED826AFC3}" presName="Name0" presStyleCnt="0">
        <dgm:presLayoutVars>
          <dgm:dir/>
          <dgm:resizeHandles val="exact"/>
        </dgm:presLayoutVars>
      </dgm:prSet>
      <dgm:spPr/>
    </dgm:pt>
    <dgm:pt modelId="{3646EDC4-8065-49AE-820E-C45F12D4C052}" type="pres">
      <dgm:prSet presAssocID="{3CA16C7D-AD3F-4713-8A12-93CC56777800}" presName="node" presStyleLbl="node1" presStyleIdx="0" presStyleCnt="4" custScaleX="177156" custScaleY="17715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4C8CEE-7B18-4D4F-AA4F-E247CFF7761E}" type="pres">
      <dgm:prSet presAssocID="{B16F623E-53B5-43D0-A96B-5A8AFDFF0F2F}" presName="sibTrans" presStyleLbl="sibTrans2D1" presStyleIdx="0" presStyleCnt="3"/>
      <dgm:spPr/>
      <dgm:t>
        <a:bodyPr/>
        <a:lstStyle/>
        <a:p>
          <a:endParaRPr lang="de-DE"/>
        </a:p>
      </dgm:t>
    </dgm:pt>
    <dgm:pt modelId="{53678AAE-9D84-4B17-A20E-1857027EBA8D}" type="pres">
      <dgm:prSet presAssocID="{B16F623E-53B5-43D0-A96B-5A8AFDFF0F2F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7771B742-5CCC-4BFE-82C1-2975D65BD4CD}" type="pres">
      <dgm:prSet presAssocID="{4CC9F8B2-F913-47E9-B9AB-7751DA5722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BB06C1-4D27-42E5-B941-6FA21BB57858}" type="pres">
      <dgm:prSet presAssocID="{25CCF0E7-131C-41ED-9B27-BB9F08C4C7B4}" presName="sibTrans" presStyleLbl="sibTrans2D1" presStyleIdx="1" presStyleCnt="3"/>
      <dgm:spPr/>
      <dgm:t>
        <a:bodyPr/>
        <a:lstStyle/>
        <a:p>
          <a:endParaRPr lang="de-DE"/>
        </a:p>
      </dgm:t>
    </dgm:pt>
    <dgm:pt modelId="{AB6D95C9-1179-4E0F-AC9C-7A11CAFFB77B}" type="pres">
      <dgm:prSet presAssocID="{25CCF0E7-131C-41ED-9B27-BB9F08C4C7B4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1205DB7A-6E8C-4E17-AE82-33B9792BFB66}" type="pres">
      <dgm:prSet presAssocID="{47BC46AA-49C4-47B9-BB37-756EF1F1DC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99084-1911-4DF4-BD18-6842197BBAD8}" type="pres">
      <dgm:prSet presAssocID="{2A918FBE-8F81-4DCE-8C22-1BAE7A3C4CF5}" presName="sibTrans" presStyleLbl="sibTrans2D1" presStyleIdx="2" presStyleCnt="3"/>
      <dgm:spPr/>
      <dgm:t>
        <a:bodyPr/>
        <a:lstStyle/>
        <a:p>
          <a:endParaRPr lang="de-DE"/>
        </a:p>
      </dgm:t>
    </dgm:pt>
    <dgm:pt modelId="{39B69295-03C3-4C95-9A9B-FB623F6327A7}" type="pres">
      <dgm:prSet presAssocID="{2A918FBE-8F81-4DCE-8C22-1BAE7A3C4CF5}" presName="connectorText" presStyleLbl="sibTrans2D1" presStyleIdx="2" presStyleCnt="3"/>
      <dgm:spPr/>
      <dgm:t>
        <a:bodyPr/>
        <a:lstStyle/>
        <a:p>
          <a:endParaRPr lang="de-DE"/>
        </a:p>
      </dgm:t>
    </dgm:pt>
    <dgm:pt modelId="{DAD99B5A-AEF3-449F-BDB8-58D3622D7F60}" type="pres">
      <dgm:prSet presAssocID="{9732D4D0-128F-4246-9AFA-8C9131AD831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C6D0130-1C5C-4236-B797-81E4DBF96985}" type="presOf" srcId="{2A918FBE-8F81-4DCE-8C22-1BAE7A3C4CF5}" destId="{FCF99084-1911-4DF4-BD18-6842197BBAD8}" srcOrd="0" destOrd="0" presId="urn:microsoft.com/office/officeart/2005/8/layout/process1"/>
    <dgm:cxn modelId="{ACBE0E06-29DF-4157-9C3D-85E80CD41B8F}" type="presOf" srcId="{B16F623E-53B5-43D0-A96B-5A8AFDFF0F2F}" destId="{8C4C8CEE-7B18-4D4F-AA4F-E247CFF7761E}" srcOrd="0" destOrd="0" presId="urn:microsoft.com/office/officeart/2005/8/layout/process1"/>
    <dgm:cxn modelId="{314ACCD2-A5D1-49FD-A4CF-174576E0C03B}" srcId="{8C9E4050-040D-4C8C-A9DA-4AFED826AFC3}" destId="{9732D4D0-128F-4246-9AFA-8C9131AD831D}" srcOrd="3" destOrd="0" parTransId="{85123961-A186-40AC-9F84-89D4B20F864C}" sibTransId="{05F52643-090D-4695-9242-DD1823DED04E}"/>
    <dgm:cxn modelId="{2A7183C7-4080-4BEB-A398-8ED5AE12CAE7}" type="presOf" srcId="{4CC9F8B2-F913-47E9-B9AB-7751DA57229B}" destId="{7771B742-5CCC-4BFE-82C1-2975D65BD4CD}" srcOrd="0" destOrd="0" presId="urn:microsoft.com/office/officeart/2005/8/layout/process1"/>
    <dgm:cxn modelId="{AA4B8357-3D66-4D15-9747-9F5BAD41EAB6}" type="presOf" srcId="{25CCF0E7-131C-41ED-9B27-BB9F08C4C7B4}" destId="{DBBB06C1-4D27-42E5-B941-6FA21BB57858}" srcOrd="0" destOrd="0" presId="urn:microsoft.com/office/officeart/2005/8/layout/process1"/>
    <dgm:cxn modelId="{A9DAA88E-CF1C-47F5-806B-22BFAB0995E7}" srcId="{8C9E4050-040D-4C8C-A9DA-4AFED826AFC3}" destId="{3CA16C7D-AD3F-4713-8A12-93CC56777800}" srcOrd="0" destOrd="0" parTransId="{ADA55680-D51E-4D24-A881-75E913A74DE9}" sibTransId="{B16F623E-53B5-43D0-A96B-5A8AFDFF0F2F}"/>
    <dgm:cxn modelId="{A1B11120-75B4-4D0D-A1F8-8161D5CFC3B7}" type="presOf" srcId="{8C9E4050-040D-4C8C-A9DA-4AFED826AFC3}" destId="{7C3A4249-837E-449B-859B-46092866BD1C}" srcOrd="0" destOrd="0" presId="urn:microsoft.com/office/officeart/2005/8/layout/process1"/>
    <dgm:cxn modelId="{23B4568D-BCE2-4381-A88E-DF3949370252}" srcId="{8C9E4050-040D-4C8C-A9DA-4AFED826AFC3}" destId="{4CC9F8B2-F913-47E9-B9AB-7751DA57229B}" srcOrd="1" destOrd="0" parTransId="{649611D9-8F84-4391-AC56-0C1CB3700D3D}" sibTransId="{25CCF0E7-131C-41ED-9B27-BB9F08C4C7B4}"/>
    <dgm:cxn modelId="{FAB110BD-8011-45DD-BE1B-7C32ADF6D2D2}" type="presOf" srcId="{2A918FBE-8F81-4DCE-8C22-1BAE7A3C4CF5}" destId="{39B69295-03C3-4C95-9A9B-FB623F6327A7}" srcOrd="1" destOrd="0" presId="urn:microsoft.com/office/officeart/2005/8/layout/process1"/>
    <dgm:cxn modelId="{B1D3F841-D06C-4FD4-94E5-12DD72A0D7FC}" type="presOf" srcId="{47BC46AA-49C4-47B9-BB37-756EF1F1DC06}" destId="{1205DB7A-6E8C-4E17-AE82-33B9792BFB66}" srcOrd="0" destOrd="0" presId="urn:microsoft.com/office/officeart/2005/8/layout/process1"/>
    <dgm:cxn modelId="{3E938B59-0950-4EED-827C-CD2EF16E634D}" type="presOf" srcId="{3CA16C7D-AD3F-4713-8A12-93CC56777800}" destId="{3646EDC4-8065-49AE-820E-C45F12D4C052}" srcOrd="0" destOrd="0" presId="urn:microsoft.com/office/officeart/2005/8/layout/process1"/>
    <dgm:cxn modelId="{93BF1BC8-1E07-49AC-9A1E-658F3949419A}" type="presOf" srcId="{B16F623E-53B5-43D0-A96B-5A8AFDFF0F2F}" destId="{53678AAE-9D84-4B17-A20E-1857027EBA8D}" srcOrd="1" destOrd="0" presId="urn:microsoft.com/office/officeart/2005/8/layout/process1"/>
    <dgm:cxn modelId="{24614CAF-231B-47DF-A92A-C6E245AF874A}" type="presOf" srcId="{25CCF0E7-131C-41ED-9B27-BB9F08C4C7B4}" destId="{AB6D95C9-1179-4E0F-AC9C-7A11CAFFB77B}" srcOrd="1" destOrd="0" presId="urn:microsoft.com/office/officeart/2005/8/layout/process1"/>
    <dgm:cxn modelId="{3B23C1F1-056B-4C63-9676-B4E1C87794F4}" srcId="{8C9E4050-040D-4C8C-A9DA-4AFED826AFC3}" destId="{47BC46AA-49C4-47B9-BB37-756EF1F1DC06}" srcOrd="2" destOrd="0" parTransId="{F1C2AAA6-2C48-4CF3-88FD-18245F5B5479}" sibTransId="{2A918FBE-8F81-4DCE-8C22-1BAE7A3C4CF5}"/>
    <dgm:cxn modelId="{5413FDC4-82AF-444C-9788-66782BB2B6E5}" type="presOf" srcId="{9732D4D0-128F-4246-9AFA-8C9131AD831D}" destId="{DAD99B5A-AEF3-449F-BDB8-58D3622D7F60}" srcOrd="0" destOrd="0" presId="urn:microsoft.com/office/officeart/2005/8/layout/process1"/>
    <dgm:cxn modelId="{1830C1EA-BC54-45E5-88CE-89E1B472CC3A}" type="presParOf" srcId="{7C3A4249-837E-449B-859B-46092866BD1C}" destId="{3646EDC4-8065-49AE-820E-C45F12D4C052}" srcOrd="0" destOrd="0" presId="urn:microsoft.com/office/officeart/2005/8/layout/process1"/>
    <dgm:cxn modelId="{FB058EF9-EDAE-43C2-8E08-EA69E52D04EA}" type="presParOf" srcId="{7C3A4249-837E-449B-859B-46092866BD1C}" destId="{8C4C8CEE-7B18-4D4F-AA4F-E247CFF7761E}" srcOrd="1" destOrd="0" presId="urn:microsoft.com/office/officeart/2005/8/layout/process1"/>
    <dgm:cxn modelId="{C67114F8-FCE3-4224-A168-965EC1AD8A8E}" type="presParOf" srcId="{8C4C8CEE-7B18-4D4F-AA4F-E247CFF7761E}" destId="{53678AAE-9D84-4B17-A20E-1857027EBA8D}" srcOrd="0" destOrd="0" presId="urn:microsoft.com/office/officeart/2005/8/layout/process1"/>
    <dgm:cxn modelId="{FE9C4B29-43C4-42BD-9A33-0E554FC019D6}" type="presParOf" srcId="{7C3A4249-837E-449B-859B-46092866BD1C}" destId="{7771B742-5CCC-4BFE-82C1-2975D65BD4CD}" srcOrd="2" destOrd="0" presId="urn:microsoft.com/office/officeart/2005/8/layout/process1"/>
    <dgm:cxn modelId="{3FEF51F7-B1C4-4F35-B3C3-FE7A57C01B83}" type="presParOf" srcId="{7C3A4249-837E-449B-859B-46092866BD1C}" destId="{DBBB06C1-4D27-42E5-B941-6FA21BB57858}" srcOrd="3" destOrd="0" presId="urn:microsoft.com/office/officeart/2005/8/layout/process1"/>
    <dgm:cxn modelId="{801A7D54-28B1-4F1A-8F79-2DB80A605526}" type="presParOf" srcId="{DBBB06C1-4D27-42E5-B941-6FA21BB57858}" destId="{AB6D95C9-1179-4E0F-AC9C-7A11CAFFB77B}" srcOrd="0" destOrd="0" presId="urn:microsoft.com/office/officeart/2005/8/layout/process1"/>
    <dgm:cxn modelId="{CB1008DC-7D57-4F86-A184-2176C38F6950}" type="presParOf" srcId="{7C3A4249-837E-449B-859B-46092866BD1C}" destId="{1205DB7A-6E8C-4E17-AE82-33B9792BFB66}" srcOrd="4" destOrd="0" presId="urn:microsoft.com/office/officeart/2005/8/layout/process1"/>
    <dgm:cxn modelId="{7B2AB28B-7299-4528-83E6-6513A89749BA}" type="presParOf" srcId="{7C3A4249-837E-449B-859B-46092866BD1C}" destId="{FCF99084-1911-4DF4-BD18-6842197BBAD8}" srcOrd="5" destOrd="0" presId="urn:microsoft.com/office/officeart/2005/8/layout/process1"/>
    <dgm:cxn modelId="{68190338-3B2C-4090-B996-66D9F9F50D2E}" type="presParOf" srcId="{FCF99084-1911-4DF4-BD18-6842197BBAD8}" destId="{39B69295-03C3-4C95-9A9B-FB623F6327A7}" srcOrd="0" destOrd="0" presId="urn:microsoft.com/office/officeart/2005/8/layout/process1"/>
    <dgm:cxn modelId="{DA0E8D19-2667-4096-846C-DE9E92B1FB5B}" type="presParOf" srcId="{7C3A4249-837E-449B-859B-46092866BD1C}" destId="{DAD99B5A-AEF3-449F-BDB8-58D3622D7F60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CB2051-867A-4587-A0C5-C03C93E91436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AFF76B3-8C02-4CCD-B73B-EEFD263CF5A1}">
      <dgm:prSet phldrT="[Text]"/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Thomas Klein</a:t>
          </a:r>
          <a:endParaRPr lang="de-DE" dirty="0">
            <a:solidFill>
              <a:schemeClr val="tx1"/>
            </a:solidFill>
          </a:endParaRPr>
        </a:p>
      </dgm:t>
    </dgm:pt>
    <dgm:pt modelId="{85DD496E-53D3-4FB1-AF49-9ADD751BD0C8}" type="parTrans" cxnId="{CC917DCA-8243-4073-8E63-1B0AFD081939}">
      <dgm:prSet/>
      <dgm:spPr/>
      <dgm:t>
        <a:bodyPr/>
        <a:lstStyle/>
        <a:p>
          <a:endParaRPr lang="de-DE"/>
        </a:p>
      </dgm:t>
    </dgm:pt>
    <dgm:pt modelId="{0681A9A0-4035-49BC-9572-76220E315C91}" type="sibTrans" cxnId="{CC917DCA-8243-4073-8E63-1B0AFD081939}">
      <dgm:prSet/>
      <dgm:spPr/>
      <dgm:t>
        <a:bodyPr/>
        <a:lstStyle/>
        <a:p>
          <a:endParaRPr lang="de-DE"/>
        </a:p>
      </dgm:t>
    </dgm:pt>
    <dgm:pt modelId="{BF6633C8-3F8D-4330-9231-52666A80E9DF}">
      <dgm:prSet phldrT="[Text]"/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Paula Schulz</a:t>
          </a:r>
          <a:endParaRPr lang="de-DE" dirty="0">
            <a:solidFill>
              <a:schemeClr val="tx1"/>
            </a:solidFill>
          </a:endParaRPr>
        </a:p>
      </dgm:t>
    </dgm:pt>
    <dgm:pt modelId="{A9AF088B-1188-4D3E-BCEC-037A3466440A}" type="parTrans" cxnId="{FA20F9ED-52B8-492B-B9D4-A5C8140CE354}">
      <dgm:prSet/>
      <dgm:spPr/>
      <dgm:t>
        <a:bodyPr/>
        <a:lstStyle/>
        <a:p>
          <a:endParaRPr lang="de-DE"/>
        </a:p>
      </dgm:t>
    </dgm:pt>
    <dgm:pt modelId="{27C6499C-9AE4-46DB-8B32-BC1EB15B9260}" type="sibTrans" cxnId="{FA20F9ED-52B8-492B-B9D4-A5C8140CE354}">
      <dgm:prSet/>
      <dgm:spPr/>
      <dgm:t>
        <a:bodyPr/>
        <a:lstStyle/>
        <a:p>
          <a:endParaRPr lang="de-DE"/>
        </a:p>
      </dgm:t>
    </dgm:pt>
    <dgm:pt modelId="{E7A53A4E-7C83-416D-B610-115FC42A3A00}">
      <dgm:prSet/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Fred Meyer</a:t>
          </a:r>
          <a:endParaRPr lang="de-DE" dirty="0">
            <a:solidFill>
              <a:schemeClr val="tx1"/>
            </a:solidFill>
          </a:endParaRPr>
        </a:p>
      </dgm:t>
    </dgm:pt>
    <dgm:pt modelId="{ED01635E-2007-41C7-B467-BED8CA278B81}" type="parTrans" cxnId="{353860F9-8903-4A15-ACF8-B2A3F314F212}">
      <dgm:prSet/>
      <dgm:spPr/>
      <dgm:t>
        <a:bodyPr/>
        <a:lstStyle/>
        <a:p>
          <a:endParaRPr lang="de-DE"/>
        </a:p>
      </dgm:t>
    </dgm:pt>
    <dgm:pt modelId="{A59F0EB9-03E7-454F-8557-22E6FD383DE1}" type="sibTrans" cxnId="{353860F9-8903-4A15-ACF8-B2A3F314F212}">
      <dgm:prSet/>
      <dgm:spPr/>
      <dgm:t>
        <a:bodyPr/>
        <a:lstStyle/>
        <a:p>
          <a:endParaRPr lang="de-DE"/>
        </a:p>
      </dgm:t>
    </dgm:pt>
    <dgm:pt modelId="{257FF07B-6A4D-4846-B1E4-7913D7C8D4B9}">
      <dgm:prSet/>
      <dgm:spPr/>
      <dgm:t>
        <a:bodyPr/>
        <a:lstStyle/>
        <a:p>
          <a:r>
            <a:rPr lang="de-DE" dirty="0" smtClean="0">
              <a:solidFill>
                <a:schemeClr val="tx1"/>
              </a:solidFill>
            </a:rPr>
            <a:t>Sabine Schlau</a:t>
          </a:r>
          <a:endParaRPr lang="de-DE" dirty="0">
            <a:solidFill>
              <a:schemeClr val="tx1"/>
            </a:solidFill>
          </a:endParaRPr>
        </a:p>
      </dgm:t>
    </dgm:pt>
    <dgm:pt modelId="{80B32418-755E-4D66-8101-67C7B7C68B3B}" type="parTrans" cxnId="{F18F1F17-8E49-45EA-B05F-149468CAC034}">
      <dgm:prSet/>
      <dgm:spPr/>
      <dgm:t>
        <a:bodyPr/>
        <a:lstStyle/>
        <a:p>
          <a:endParaRPr lang="de-DE"/>
        </a:p>
      </dgm:t>
    </dgm:pt>
    <dgm:pt modelId="{C396D23A-FE8F-4EFA-8616-40FC198DBCB4}" type="sibTrans" cxnId="{F18F1F17-8E49-45EA-B05F-149468CAC034}">
      <dgm:prSet/>
      <dgm:spPr/>
      <dgm:t>
        <a:bodyPr/>
        <a:lstStyle/>
        <a:p>
          <a:endParaRPr lang="de-DE"/>
        </a:p>
      </dgm:t>
    </dgm:pt>
    <dgm:pt modelId="{3074B88A-6E90-410C-887F-B9DD70446740}" type="pres">
      <dgm:prSet presAssocID="{D4CB2051-867A-4587-A0C5-C03C93E9143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de-DE"/>
        </a:p>
      </dgm:t>
    </dgm:pt>
    <dgm:pt modelId="{A1078840-22AA-4590-9C0E-9D01C8CE5120}" type="pres">
      <dgm:prSet presAssocID="{E7A53A4E-7C83-416D-B610-115FC42A3A00}" presName="composite" presStyleCnt="0">
        <dgm:presLayoutVars>
          <dgm:chMax val="1"/>
          <dgm:chPref val="1"/>
        </dgm:presLayoutVars>
      </dgm:prSet>
      <dgm:spPr/>
    </dgm:pt>
    <dgm:pt modelId="{228026A0-1844-4185-B384-A1E3FFF088B8}" type="pres">
      <dgm:prSet presAssocID="{E7A53A4E-7C83-416D-B610-115FC42A3A00}" presName="Accent" presStyleLbl="trAlignAcc1" presStyleIdx="0" presStyleCnt="4">
        <dgm:presLayoutVars>
          <dgm:chMax val="0"/>
          <dgm:chPref val="0"/>
        </dgm:presLayoutVars>
      </dgm:prSet>
      <dgm:spPr/>
    </dgm:pt>
    <dgm:pt modelId="{A8529D6C-068F-45FE-BE8F-08ABE468BB8B}" type="pres">
      <dgm:prSet presAssocID="{E7A53A4E-7C83-416D-B610-115FC42A3A00}" presName="Image" presStyleLbl="alignImgPlace1" presStyleIdx="0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de-DE"/>
        </a:p>
      </dgm:t>
    </dgm:pt>
    <dgm:pt modelId="{6AAF488F-147C-41D4-89FC-A1E849A8CD84}" type="pres">
      <dgm:prSet presAssocID="{E7A53A4E-7C83-416D-B610-115FC42A3A00}" presName="ChildComposite" presStyleCnt="0"/>
      <dgm:spPr/>
    </dgm:pt>
    <dgm:pt modelId="{7C286F44-45CF-4050-B207-C5B269B4426D}" type="pres">
      <dgm:prSet presAssocID="{E7A53A4E-7C83-416D-B610-115FC42A3A00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18ECC0FF-4D65-4418-8623-4D42DD9D845A}" type="pres">
      <dgm:prSet presAssocID="{E7A53A4E-7C83-416D-B610-115FC42A3A00}" presName="Parent" presStyleLbl="revTx" presStyleIdx="0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BE98C3-51CD-49A0-8773-FFBA726A9B80}" type="pres">
      <dgm:prSet presAssocID="{A59F0EB9-03E7-454F-8557-22E6FD383DE1}" presName="sibTrans" presStyleCnt="0"/>
      <dgm:spPr/>
    </dgm:pt>
    <dgm:pt modelId="{8BD52BD9-958D-4634-840D-F2DC66643442}" type="pres">
      <dgm:prSet presAssocID="{257FF07B-6A4D-4846-B1E4-7913D7C8D4B9}" presName="composite" presStyleCnt="0">
        <dgm:presLayoutVars>
          <dgm:chMax val="1"/>
          <dgm:chPref val="1"/>
        </dgm:presLayoutVars>
      </dgm:prSet>
      <dgm:spPr/>
    </dgm:pt>
    <dgm:pt modelId="{BE2D3E2D-47D3-4911-9A3E-7EB7A5CADA01}" type="pres">
      <dgm:prSet presAssocID="{257FF07B-6A4D-4846-B1E4-7913D7C8D4B9}" presName="Accent" presStyleLbl="trAlignAcc1" presStyleIdx="1" presStyleCnt="4">
        <dgm:presLayoutVars>
          <dgm:chMax val="0"/>
          <dgm:chPref val="0"/>
        </dgm:presLayoutVars>
      </dgm:prSet>
      <dgm:spPr/>
    </dgm:pt>
    <dgm:pt modelId="{FAC8CBF8-E508-4D3E-B71A-7063CE36343D}" type="pres">
      <dgm:prSet presAssocID="{257FF07B-6A4D-4846-B1E4-7913D7C8D4B9}" presName="Image" presStyleLbl="alignImgPlace1" presStyleIdx="1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de-DE"/>
        </a:p>
      </dgm:t>
    </dgm:pt>
    <dgm:pt modelId="{3188A49D-75B2-4C1C-B8B6-DF046E7EC956}" type="pres">
      <dgm:prSet presAssocID="{257FF07B-6A4D-4846-B1E4-7913D7C8D4B9}" presName="ChildComposite" presStyleCnt="0"/>
      <dgm:spPr/>
    </dgm:pt>
    <dgm:pt modelId="{74BCE915-8659-4EB2-BF0F-8AB71E58A585}" type="pres">
      <dgm:prSet presAssocID="{257FF07B-6A4D-4846-B1E4-7913D7C8D4B9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99467180-EA4F-44DB-AA8D-4ADFD9E91086}" type="pres">
      <dgm:prSet presAssocID="{257FF07B-6A4D-4846-B1E4-7913D7C8D4B9}" presName="Parent" presStyleLbl="revTx" presStyleIdx="1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D2C3C3-1E8E-4DEA-ADA4-BAF92BD1163E}" type="pres">
      <dgm:prSet presAssocID="{C396D23A-FE8F-4EFA-8616-40FC198DBCB4}" presName="sibTrans" presStyleCnt="0"/>
      <dgm:spPr/>
    </dgm:pt>
    <dgm:pt modelId="{29F143DB-7B4A-4315-99B2-3E68E8600552}" type="pres">
      <dgm:prSet presAssocID="{BAFF76B3-8C02-4CCD-B73B-EEFD263CF5A1}" presName="composite" presStyleCnt="0">
        <dgm:presLayoutVars>
          <dgm:chMax val="1"/>
          <dgm:chPref val="1"/>
        </dgm:presLayoutVars>
      </dgm:prSet>
      <dgm:spPr/>
    </dgm:pt>
    <dgm:pt modelId="{33A19146-877C-46FD-B2F4-E7E5CF87CD4B}" type="pres">
      <dgm:prSet presAssocID="{BAFF76B3-8C02-4CCD-B73B-EEFD263CF5A1}" presName="Accent" presStyleLbl="trAlignAcc1" presStyleIdx="2" presStyleCnt="4">
        <dgm:presLayoutVars>
          <dgm:chMax val="0"/>
          <dgm:chPref val="0"/>
        </dgm:presLayoutVars>
      </dgm:prSet>
      <dgm:spPr/>
    </dgm:pt>
    <dgm:pt modelId="{D3A20516-09C0-42E4-9B8B-6651108F4A10}" type="pres">
      <dgm:prSet presAssocID="{BAFF76B3-8C02-4CCD-B73B-EEFD263CF5A1}" presName="Image" presStyleLbl="alignImgPlace1" presStyleIdx="2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de-DE"/>
        </a:p>
      </dgm:t>
    </dgm:pt>
    <dgm:pt modelId="{215E8622-B6E7-4250-9175-F2F036501972}" type="pres">
      <dgm:prSet presAssocID="{BAFF76B3-8C02-4CCD-B73B-EEFD263CF5A1}" presName="ChildComposite" presStyleCnt="0"/>
      <dgm:spPr/>
    </dgm:pt>
    <dgm:pt modelId="{BAF2B744-8F62-46AF-9A3B-7DBED3FB3705}" type="pres">
      <dgm:prSet presAssocID="{BAFF76B3-8C02-4CCD-B73B-EEFD263CF5A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DF549F45-0E20-4E2B-8099-26AF1F2A3153}" type="pres">
      <dgm:prSet presAssocID="{BAFF76B3-8C02-4CCD-B73B-EEFD263CF5A1}" presName="Parent" presStyleLbl="revTx" presStyleIdx="2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D2F977B-800C-4D5D-BD8F-21BB2ADB3940}" type="pres">
      <dgm:prSet presAssocID="{0681A9A0-4035-49BC-9572-76220E315C91}" presName="sibTrans" presStyleCnt="0"/>
      <dgm:spPr/>
    </dgm:pt>
    <dgm:pt modelId="{9AB40D34-7247-450B-B0D4-5A0BDC8111E9}" type="pres">
      <dgm:prSet presAssocID="{BF6633C8-3F8D-4330-9231-52666A80E9DF}" presName="composite" presStyleCnt="0">
        <dgm:presLayoutVars>
          <dgm:chMax val="1"/>
          <dgm:chPref val="1"/>
        </dgm:presLayoutVars>
      </dgm:prSet>
      <dgm:spPr/>
    </dgm:pt>
    <dgm:pt modelId="{781784A8-0E30-4161-BDE0-9ACBD379B09F}" type="pres">
      <dgm:prSet presAssocID="{BF6633C8-3F8D-4330-9231-52666A80E9DF}" presName="Accent" presStyleLbl="trAlignAcc1" presStyleIdx="3" presStyleCnt="4">
        <dgm:presLayoutVars>
          <dgm:chMax val="0"/>
          <dgm:chPref val="0"/>
        </dgm:presLayoutVars>
      </dgm:prSet>
      <dgm:spPr/>
    </dgm:pt>
    <dgm:pt modelId="{375D3ADD-4E20-47DB-B77B-B49092F43567}" type="pres">
      <dgm:prSet presAssocID="{BF6633C8-3F8D-4330-9231-52666A80E9DF}" presName="Image" presStyleLbl="alignImgPlace1" presStyleIdx="3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</dgm:spPr>
      <dgm:t>
        <a:bodyPr/>
        <a:lstStyle/>
        <a:p>
          <a:endParaRPr lang="de-DE"/>
        </a:p>
      </dgm:t>
    </dgm:pt>
    <dgm:pt modelId="{E1E77C84-4F8D-4366-A1CF-F2A8DBCAC53E}" type="pres">
      <dgm:prSet presAssocID="{BF6633C8-3F8D-4330-9231-52666A80E9DF}" presName="ChildComposite" presStyleCnt="0"/>
      <dgm:spPr/>
    </dgm:pt>
    <dgm:pt modelId="{A84EFE75-A669-469A-9850-D1B267FB02A5}" type="pres">
      <dgm:prSet presAssocID="{BF6633C8-3F8D-4330-9231-52666A80E9DF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7A3ECE12-4E76-466C-B967-BB94ECCB5FAC}" type="pres">
      <dgm:prSet presAssocID="{BF6633C8-3F8D-4330-9231-52666A80E9DF}" presName="Parent" presStyleLbl="revTx" presStyleIdx="3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13DBD35-C15B-4646-8303-10B6D8F398B8}" type="presOf" srcId="{BAFF76B3-8C02-4CCD-B73B-EEFD263CF5A1}" destId="{DF549F45-0E20-4E2B-8099-26AF1F2A3153}" srcOrd="0" destOrd="0" presId="urn:microsoft.com/office/officeart/2008/layout/CaptionedPictures"/>
    <dgm:cxn modelId="{FA20F9ED-52B8-492B-B9D4-A5C8140CE354}" srcId="{D4CB2051-867A-4587-A0C5-C03C93E91436}" destId="{BF6633C8-3F8D-4330-9231-52666A80E9DF}" srcOrd="3" destOrd="0" parTransId="{A9AF088B-1188-4D3E-BCEC-037A3466440A}" sibTransId="{27C6499C-9AE4-46DB-8B32-BC1EB15B9260}"/>
    <dgm:cxn modelId="{CC917DCA-8243-4073-8E63-1B0AFD081939}" srcId="{D4CB2051-867A-4587-A0C5-C03C93E91436}" destId="{BAFF76B3-8C02-4CCD-B73B-EEFD263CF5A1}" srcOrd="2" destOrd="0" parTransId="{85DD496E-53D3-4FB1-AF49-9ADD751BD0C8}" sibTransId="{0681A9A0-4035-49BC-9572-76220E315C91}"/>
    <dgm:cxn modelId="{EA6F1B28-54F4-47CF-BD20-77CBD9A56F98}" type="presOf" srcId="{E7A53A4E-7C83-416D-B610-115FC42A3A00}" destId="{18ECC0FF-4D65-4418-8623-4D42DD9D845A}" srcOrd="0" destOrd="0" presId="urn:microsoft.com/office/officeart/2008/layout/CaptionedPictures"/>
    <dgm:cxn modelId="{F18F1F17-8E49-45EA-B05F-149468CAC034}" srcId="{D4CB2051-867A-4587-A0C5-C03C93E91436}" destId="{257FF07B-6A4D-4846-B1E4-7913D7C8D4B9}" srcOrd="1" destOrd="0" parTransId="{80B32418-755E-4D66-8101-67C7B7C68B3B}" sibTransId="{C396D23A-FE8F-4EFA-8616-40FC198DBCB4}"/>
    <dgm:cxn modelId="{596FC04B-9A0C-4EB7-A2B2-6C6FB2390FC2}" type="presOf" srcId="{BF6633C8-3F8D-4330-9231-52666A80E9DF}" destId="{7A3ECE12-4E76-466C-B967-BB94ECCB5FAC}" srcOrd="0" destOrd="0" presId="urn:microsoft.com/office/officeart/2008/layout/CaptionedPictures"/>
    <dgm:cxn modelId="{85ED818F-80CF-4BAB-B92F-C1046AFBB842}" type="presOf" srcId="{257FF07B-6A4D-4846-B1E4-7913D7C8D4B9}" destId="{99467180-EA4F-44DB-AA8D-4ADFD9E91086}" srcOrd="0" destOrd="0" presId="urn:microsoft.com/office/officeart/2008/layout/CaptionedPictures"/>
    <dgm:cxn modelId="{353860F9-8903-4A15-ACF8-B2A3F314F212}" srcId="{D4CB2051-867A-4587-A0C5-C03C93E91436}" destId="{E7A53A4E-7C83-416D-B610-115FC42A3A00}" srcOrd="0" destOrd="0" parTransId="{ED01635E-2007-41C7-B467-BED8CA278B81}" sibTransId="{A59F0EB9-03E7-454F-8557-22E6FD383DE1}"/>
    <dgm:cxn modelId="{10CC75E6-795A-4D65-94FB-6DFFCA9DEEB1}" type="presOf" srcId="{D4CB2051-867A-4587-A0C5-C03C93E91436}" destId="{3074B88A-6E90-410C-887F-B9DD70446740}" srcOrd="0" destOrd="0" presId="urn:microsoft.com/office/officeart/2008/layout/CaptionedPictures"/>
    <dgm:cxn modelId="{BDD72AE3-6E62-454E-8DEC-ADF7A47DA902}" type="presParOf" srcId="{3074B88A-6E90-410C-887F-B9DD70446740}" destId="{A1078840-22AA-4590-9C0E-9D01C8CE5120}" srcOrd="0" destOrd="0" presId="urn:microsoft.com/office/officeart/2008/layout/CaptionedPictures"/>
    <dgm:cxn modelId="{5C8B00BC-D24B-4F8A-A137-FB4715193EFA}" type="presParOf" srcId="{A1078840-22AA-4590-9C0E-9D01C8CE5120}" destId="{228026A0-1844-4185-B384-A1E3FFF088B8}" srcOrd="0" destOrd="0" presId="urn:microsoft.com/office/officeart/2008/layout/CaptionedPictures"/>
    <dgm:cxn modelId="{FFE5AE3A-93EC-468C-8F71-346FAC51E22E}" type="presParOf" srcId="{A1078840-22AA-4590-9C0E-9D01C8CE5120}" destId="{A8529D6C-068F-45FE-BE8F-08ABE468BB8B}" srcOrd="1" destOrd="0" presId="urn:microsoft.com/office/officeart/2008/layout/CaptionedPictures"/>
    <dgm:cxn modelId="{2885E1DF-5425-475E-93DF-83F808598C12}" type="presParOf" srcId="{A1078840-22AA-4590-9C0E-9D01C8CE5120}" destId="{6AAF488F-147C-41D4-89FC-A1E849A8CD84}" srcOrd="2" destOrd="0" presId="urn:microsoft.com/office/officeart/2008/layout/CaptionedPictures"/>
    <dgm:cxn modelId="{E6F63718-7A05-4F13-8200-74C79FC9B3B3}" type="presParOf" srcId="{6AAF488F-147C-41D4-89FC-A1E849A8CD84}" destId="{7C286F44-45CF-4050-B207-C5B269B4426D}" srcOrd="0" destOrd="0" presId="urn:microsoft.com/office/officeart/2008/layout/CaptionedPictures"/>
    <dgm:cxn modelId="{94CBBEC3-B049-4A18-8AEB-0ACBA6197551}" type="presParOf" srcId="{6AAF488F-147C-41D4-89FC-A1E849A8CD84}" destId="{18ECC0FF-4D65-4418-8623-4D42DD9D845A}" srcOrd="1" destOrd="0" presId="urn:microsoft.com/office/officeart/2008/layout/CaptionedPictures"/>
    <dgm:cxn modelId="{75018164-3547-4C9E-9321-E66C8BC8AD13}" type="presParOf" srcId="{3074B88A-6E90-410C-887F-B9DD70446740}" destId="{1ABE98C3-51CD-49A0-8773-FFBA726A9B80}" srcOrd="1" destOrd="0" presId="urn:microsoft.com/office/officeart/2008/layout/CaptionedPictures"/>
    <dgm:cxn modelId="{52560F4B-E13F-4EC2-86B7-E2E75EF5DECD}" type="presParOf" srcId="{3074B88A-6E90-410C-887F-B9DD70446740}" destId="{8BD52BD9-958D-4634-840D-F2DC66643442}" srcOrd="2" destOrd="0" presId="urn:microsoft.com/office/officeart/2008/layout/CaptionedPictures"/>
    <dgm:cxn modelId="{2556135F-6A5C-4F54-8443-6C8B9CBC362D}" type="presParOf" srcId="{8BD52BD9-958D-4634-840D-F2DC66643442}" destId="{BE2D3E2D-47D3-4911-9A3E-7EB7A5CADA01}" srcOrd="0" destOrd="0" presId="urn:microsoft.com/office/officeart/2008/layout/CaptionedPictures"/>
    <dgm:cxn modelId="{545DD28F-9281-4BEA-900F-282D16389FF4}" type="presParOf" srcId="{8BD52BD9-958D-4634-840D-F2DC66643442}" destId="{FAC8CBF8-E508-4D3E-B71A-7063CE36343D}" srcOrd="1" destOrd="0" presId="urn:microsoft.com/office/officeart/2008/layout/CaptionedPictures"/>
    <dgm:cxn modelId="{60E4175C-AE71-4C5F-9BB7-01A5C888CD38}" type="presParOf" srcId="{8BD52BD9-958D-4634-840D-F2DC66643442}" destId="{3188A49D-75B2-4C1C-B8B6-DF046E7EC956}" srcOrd="2" destOrd="0" presId="urn:microsoft.com/office/officeart/2008/layout/CaptionedPictures"/>
    <dgm:cxn modelId="{FA599D27-8233-4B8F-8935-9DB9B4E166C8}" type="presParOf" srcId="{3188A49D-75B2-4C1C-B8B6-DF046E7EC956}" destId="{74BCE915-8659-4EB2-BF0F-8AB71E58A585}" srcOrd="0" destOrd="0" presId="urn:microsoft.com/office/officeart/2008/layout/CaptionedPictures"/>
    <dgm:cxn modelId="{2763F8ED-35F5-4C65-9262-8E9CC7EFE57B}" type="presParOf" srcId="{3188A49D-75B2-4C1C-B8B6-DF046E7EC956}" destId="{99467180-EA4F-44DB-AA8D-4ADFD9E91086}" srcOrd="1" destOrd="0" presId="urn:microsoft.com/office/officeart/2008/layout/CaptionedPictures"/>
    <dgm:cxn modelId="{4D80447B-6379-4059-BB77-079991EC2197}" type="presParOf" srcId="{3074B88A-6E90-410C-887F-B9DD70446740}" destId="{67D2C3C3-1E8E-4DEA-ADA4-BAF92BD1163E}" srcOrd="3" destOrd="0" presId="urn:microsoft.com/office/officeart/2008/layout/CaptionedPictures"/>
    <dgm:cxn modelId="{3B1A511D-441C-42DC-A36D-11C6584171E3}" type="presParOf" srcId="{3074B88A-6E90-410C-887F-B9DD70446740}" destId="{29F143DB-7B4A-4315-99B2-3E68E8600552}" srcOrd="4" destOrd="0" presId="urn:microsoft.com/office/officeart/2008/layout/CaptionedPictures"/>
    <dgm:cxn modelId="{92658FBF-6D10-40D5-865B-129E7B3B8160}" type="presParOf" srcId="{29F143DB-7B4A-4315-99B2-3E68E8600552}" destId="{33A19146-877C-46FD-B2F4-E7E5CF87CD4B}" srcOrd="0" destOrd="0" presId="urn:microsoft.com/office/officeart/2008/layout/CaptionedPictures"/>
    <dgm:cxn modelId="{BE283889-12B8-4DAB-90D1-5EA53C8A16D9}" type="presParOf" srcId="{29F143DB-7B4A-4315-99B2-3E68E8600552}" destId="{D3A20516-09C0-42E4-9B8B-6651108F4A10}" srcOrd="1" destOrd="0" presId="urn:microsoft.com/office/officeart/2008/layout/CaptionedPictures"/>
    <dgm:cxn modelId="{15C4588C-FADF-49F8-B55D-7BF33F42D208}" type="presParOf" srcId="{29F143DB-7B4A-4315-99B2-3E68E8600552}" destId="{215E8622-B6E7-4250-9175-F2F036501972}" srcOrd="2" destOrd="0" presId="urn:microsoft.com/office/officeart/2008/layout/CaptionedPictures"/>
    <dgm:cxn modelId="{DBD62F93-E552-4CB5-B190-17B420873E91}" type="presParOf" srcId="{215E8622-B6E7-4250-9175-F2F036501972}" destId="{BAF2B744-8F62-46AF-9A3B-7DBED3FB3705}" srcOrd="0" destOrd="0" presId="urn:microsoft.com/office/officeart/2008/layout/CaptionedPictures"/>
    <dgm:cxn modelId="{AB8D621E-0941-41FF-A2CA-D07724D88CA4}" type="presParOf" srcId="{215E8622-B6E7-4250-9175-F2F036501972}" destId="{DF549F45-0E20-4E2B-8099-26AF1F2A3153}" srcOrd="1" destOrd="0" presId="urn:microsoft.com/office/officeart/2008/layout/CaptionedPictures"/>
    <dgm:cxn modelId="{A0A508D8-6D78-486E-9FB7-82E107C6EB69}" type="presParOf" srcId="{3074B88A-6E90-410C-887F-B9DD70446740}" destId="{ED2F977B-800C-4D5D-BD8F-21BB2ADB3940}" srcOrd="5" destOrd="0" presId="urn:microsoft.com/office/officeart/2008/layout/CaptionedPictures"/>
    <dgm:cxn modelId="{F956CBB8-BB28-4883-A6E7-B6992444C226}" type="presParOf" srcId="{3074B88A-6E90-410C-887F-B9DD70446740}" destId="{9AB40D34-7247-450B-B0D4-5A0BDC8111E9}" srcOrd="6" destOrd="0" presId="urn:microsoft.com/office/officeart/2008/layout/CaptionedPictures"/>
    <dgm:cxn modelId="{DDAB09E7-258B-426E-8D71-7B27751BAA08}" type="presParOf" srcId="{9AB40D34-7247-450B-B0D4-5A0BDC8111E9}" destId="{781784A8-0E30-4161-BDE0-9ACBD379B09F}" srcOrd="0" destOrd="0" presId="urn:microsoft.com/office/officeart/2008/layout/CaptionedPictures"/>
    <dgm:cxn modelId="{CFAE1E0E-71C8-486A-B8F2-7625A9AF610A}" type="presParOf" srcId="{9AB40D34-7247-450B-B0D4-5A0BDC8111E9}" destId="{375D3ADD-4E20-47DB-B77B-B49092F43567}" srcOrd="1" destOrd="0" presId="urn:microsoft.com/office/officeart/2008/layout/CaptionedPictures"/>
    <dgm:cxn modelId="{C76AAA04-3D8B-45A8-B14F-AA459E65A9C0}" type="presParOf" srcId="{9AB40D34-7247-450B-B0D4-5A0BDC8111E9}" destId="{E1E77C84-4F8D-4366-A1CF-F2A8DBCAC53E}" srcOrd="2" destOrd="0" presId="urn:microsoft.com/office/officeart/2008/layout/CaptionedPictures"/>
    <dgm:cxn modelId="{206CC734-6491-4837-9BAC-9EF2930AFB83}" type="presParOf" srcId="{E1E77C84-4F8D-4366-A1CF-F2A8DBCAC53E}" destId="{A84EFE75-A669-469A-9850-D1B267FB02A5}" srcOrd="0" destOrd="0" presId="urn:microsoft.com/office/officeart/2008/layout/CaptionedPictures"/>
    <dgm:cxn modelId="{43D390C7-8D10-4AC4-A6BB-722ECBF0F93C}" type="presParOf" srcId="{E1E77C84-4F8D-4366-A1CF-F2A8DBCAC53E}" destId="{7A3ECE12-4E76-466C-B967-BB94ECCB5FAC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9913-8CE4-4E23-95F3-7FB35921A8E7}">
      <dsp:nvSpPr>
        <dsp:cNvPr id="0" name=""/>
        <dsp:cNvSpPr/>
      </dsp:nvSpPr>
      <dsp:spPr>
        <a:xfrm rot="5400000">
          <a:off x="3886649" y="140469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Leistung</a:t>
          </a:r>
          <a:endParaRPr lang="de-DE" sz="2500" kern="1200" dirty="0"/>
        </a:p>
      </dsp:txBody>
      <dsp:txXfrm rot="-5400000">
        <a:off x="4317340" y="335515"/>
        <a:ext cx="1285902" cy="1478047"/>
      </dsp:txXfrm>
    </dsp:sp>
    <dsp:sp modelId="{C2C6A952-0964-4FFA-BD3B-D11F59930CFE}">
      <dsp:nvSpPr>
        <dsp:cNvPr id="0" name=""/>
        <dsp:cNvSpPr/>
      </dsp:nvSpPr>
      <dsp:spPr>
        <a:xfrm>
          <a:off x="5951049" y="430352"/>
          <a:ext cx="2396370" cy="1288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Neuartiger Antrieb</a:t>
          </a:r>
          <a:endParaRPr lang="de-DE" sz="2500" kern="1200" dirty="0"/>
        </a:p>
      </dsp:txBody>
      <dsp:txXfrm>
        <a:off x="5951049" y="430352"/>
        <a:ext cx="2396370" cy="1288371"/>
      </dsp:txXfrm>
    </dsp:sp>
    <dsp:sp modelId="{3B73F61C-9541-4555-9857-002A676E8CCC}">
      <dsp:nvSpPr>
        <dsp:cNvPr id="0" name=""/>
        <dsp:cNvSpPr/>
      </dsp:nvSpPr>
      <dsp:spPr>
        <a:xfrm rot="5400000">
          <a:off x="1845596" y="139573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291073"/>
                <a:satOff val="-16786"/>
                <a:lumOff val="172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91073"/>
                <a:satOff val="-16786"/>
                <a:lumOff val="172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91073"/>
                <a:satOff val="-16786"/>
                <a:lumOff val="172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 dirty="0"/>
        </a:p>
      </dsp:txBody>
      <dsp:txXfrm rot="-5400000">
        <a:off x="2276287" y="334619"/>
        <a:ext cx="1285902" cy="1478047"/>
      </dsp:txXfrm>
    </dsp:sp>
    <dsp:sp modelId="{A2954B72-079C-4533-A018-5163C5693E2B}">
      <dsp:nvSpPr>
        <dsp:cNvPr id="0" name=""/>
        <dsp:cNvSpPr/>
      </dsp:nvSpPr>
      <dsp:spPr>
        <a:xfrm rot="5400000">
          <a:off x="2873989" y="1963084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582145"/>
                <a:satOff val="-33571"/>
                <a:lumOff val="345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582145"/>
                <a:satOff val="-33571"/>
                <a:lumOff val="345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582145"/>
                <a:satOff val="-33571"/>
                <a:lumOff val="345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Design</a:t>
          </a:r>
          <a:endParaRPr lang="de-DE" sz="2500" kern="1200" dirty="0"/>
        </a:p>
      </dsp:txBody>
      <dsp:txXfrm rot="-5400000">
        <a:off x="3304680" y="2158130"/>
        <a:ext cx="1285902" cy="1478047"/>
      </dsp:txXfrm>
    </dsp:sp>
    <dsp:sp modelId="{810A22FA-C4F8-4CC8-BE30-A96337F4933A}">
      <dsp:nvSpPr>
        <dsp:cNvPr id="0" name=""/>
        <dsp:cNvSpPr/>
      </dsp:nvSpPr>
      <dsp:spPr>
        <a:xfrm>
          <a:off x="617192" y="2252968"/>
          <a:ext cx="2319068" cy="1288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Zukunftweisend</a:t>
          </a:r>
          <a:endParaRPr lang="de-DE" sz="2500" kern="1200" dirty="0"/>
        </a:p>
      </dsp:txBody>
      <dsp:txXfrm>
        <a:off x="617192" y="2252968"/>
        <a:ext cx="2319068" cy="1288371"/>
      </dsp:txXfrm>
    </dsp:sp>
    <dsp:sp modelId="{1CDE63E5-3286-4608-9866-6E6D4494709E}">
      <dsp:nvSpPr>
        <dsp:cNvPr id="0" name=""/>
        <dsp:cNvSpPr/>
      </dsp:nvSpPr>
      <dsp:spPr>
        <a:xfrm rot="5400000">
          <a:off x="4891578" y="1963084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873218"/>
                <a:satOff val="-50357"/>
                <a:lumOff val="51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73218"/>
                <a:satOff val="-50357"/>
                <a:lumOff val="51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73218"/>
                <a:satOff val="-50357"/>
                <a:lumOff val="51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5322269" y="2158130"/>
        <a:ext cx="1285902" cy="1478047"/>
      </dsp:txXfrm>
    </dsp:sp>
    <dsp:sp modelId="{33AA4F90-8284-4AD2-A79F-220BEFAAB5ED}">
      <dsp:nvSpPr>
        <dsp:cNvPr id="0" name=""/>
        <dsp:cNvSpPr/>
      </dsp:nvSpPr>
      <dsp:spPr>
        <a:xfrm rot="5400000">
          <a:off x="3886649" y="3785700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164290"/>
                <a:satOff val="-67142"/>
                <a:lumOff val="690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164290"/>
                <a:satOff val="-67142"/>
                <a:lumOff val="690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164290"/>
                <a:satOff val="-67142"/>
                <a:lumOff val="690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Umwelt</a:t>
          </a:r>
          <a:endParaRPr lang="de-DE" sz="2500" kern="1200" dirty="0"/>
        </a:p>
      </dsp:txBody>
      <dsp:txXfrm rot="-5400000">
        <a:off x="4317340" y="3980746"/>
        <a:ext cx="1285902" cy="1478047"/>
      </dsp:txXfrm>
    </dsp:sp>
    <dsp:sp modelId="{5919C3BC-1000-4B1B-850D-C76EF254B2C9}">
      <dsp:nvSpPr>
        <dsp:cNvPr id="0" name=""/>
        <dsp:cNvSpPr/>
      </dsp:nvSpPr>
      <dsp:spPr>
        <a:xfrm>
          <a:off x="5951049" y="4075584"/>
          <a:ext cx="2396370" cy="1288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 dirty="0" smtClean="0"/>
            <a:t>Energiesparend</a:t>
          </a:r>
          <a:endParaRPr lang="de-DE" sz="2500" kern="1200" dirty="0"/>
        </a:p>
      </dsp:txBody>
      <dsp:txXfrm>
        <a:off x="5951049" y="4075584"/>
        <a:ext cx="2396370" cy="1288371"/>
      </dsp:txXfrm>
    </dsp:sp>
    <dsp:sp modelId="{3243E07E-3268-457A-B4E1-E0B870F55496}">
      <dsp:nvSpPr>
        <dsp:cNvPr id="0" name=""/>
        <dsp:cNvSpPr/>
      </dsp:nvSpPr>
      <dsp:spPr>
        <a:xfrm rot="5400000">
          <a:off x="1869059" y="3785700"/>
          <a:ext cx="2147285" cy="186813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 dirty="0"/>
        </a:p>
      </dsp:txBody>
      <dsp:txXfrm rot="-5400000">
        <a:off x="2299750" y="3980746"/>
        <a:ext cx="1285902" cy="14780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09913-8CE4-4E23-95F3-7FB35921A8E7}">
      <dsp:nvSpPr>
        <dsp:cNvPr id="0" name=""/>
        <dsp:cNvSpPr/>
      </dsp:nvSpPr>
      <dsp:spPr>
        <a:xfrm rot="5400000">
          <a:off x="4029660" y="109811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Leistung</a:t>
          </a:r>
          <a:endParaRPr lang="de-DE" sz="1900" kern="1200" dirty="0"/>
        </a:p>
      </dsp:txBody>
      <dsp:txXfrm rot="-5400000">
        <a:off x="4356946" y="258028"/>
        <a:ext cx="977169" cy="1123182"/>
      </dsp:txXfrm>
    </dsp:sp>
    <dsp:sp modelId="{C2C6A952-0964-4FFA-BD3B-D11F59930CFE}">
      <dsp:nvSpPr>
        <dsp:cNvPr id="0" name=""/>
        <dsp:cNvSpPr/>
      </dsp:nvSpPr>
      <dsp:spPr>
        <a:xfrm>
          <a:off x="5598417" y="330097"/>
          <a:ext cx="1821024" cy="979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Neuartiger Antrieb</a:t>
          </a:r>
          <a:endParaRPr lang="de-DE" sz="1900" kern="1200" dirty="0"/>
        </a:p>
      </dsp:txBody>
      <dsp:txXfrm>
        <a:off x="5598417" y="330097"/>
        <a:ext cx="1821024" cy="979045"/>
      </dsp:txXfrm>
    </dsp:sp>
    <dsp:sp modelId="{3B73F61C-9541-4555-9857-002A676E8CCC}">
      <dsp:nvSpPr>
        <dsp:cNvPr id="0" name=""/>
        <dsp:cNvSpPr/>
      </dsp:nvSpPr>
      <dsp:spPr>
        <a:xfrm rot="5400000">
          <a:off x="2478645" y="106063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207909"/>
                <a:satOff val="-11990"/>
                <a:lumOff val="123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07909"/>
                <a:satOff val="-11990"/>
                <a:lumOff val="123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07909"/>
                <a:satOff val="-11990"/>
                <a:lumOff val="123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 dirty="0"/>
        </a:p>
      </dsp:txBody>
      <dsp:txXfrm rot="-5400000">
        <a:off x="2805931" y="254280"/>
        <a:ext cx="977169" cy="1123182"/>
      </dsp:txXfrm>
    </dsp:sp>
    <dsp:sp modelId="{A2954B72-079C-4533-A018-5163C5693E2B}">
      <dsp:nvSpPr>
        <dsp:cNvPr id="0" name=""/>
        <dsp:cNvSpPr/>
      </dsp:nvSpPr>
      <dsp:spPr>
        <a:xfrm rot="5400000">
          <a:off x="3260131" y="1494834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415818"/>
                <a:satOff val="-23979"/>
                <a:lumOff val="24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15818"/>
                <a:satOff val="-23979"/>
                <a:lumOff val="24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15818"/>
                <a:satOff val="-23979"/>
                <a:lumOff val="24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Design</a:t>
          </a:r>
          <a:endParaRPr lang="de-DE" sz="1900" kern="1200" dirty="0"/>
        </a:p>
      </dsp:txBody>
      <dsp:txXfrm rot="-5400000">
        <a:off x="3587417" y="1643051"/>
        <a:ext cx="977169" cy="1123182"/>
      </dsp:txXfrm>
    </dsp:sp>
    <dsp:sp modelId="{810A22FA-C4F8-4CC8-BE30-A96337F4933A}">
      <dsp:nvSpPr>
        <dsp:cNvPr id="0" name=""/>
        <dsp:cNvSpPr/>
      </dsp:nvSpPr>
      <dsp:spPr>
        <a:xfrm>
          <a:off x="1545169" y="1715119"/>
          <a:ext cx="1762281" cy="979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Zukunftweisend</a:t>
          </a:r>
          <a:endParaRPr lang="de-DE" sz="1900" kern="1200" dirty="0"/>
        </a:p>
      </dsp:txBody>
      <dsp:txXfrm>
        <a:off x="1545169" y="1715119"/>
        <a:ext cx="1762281" cy="979045"/>
      </dsp:txXfrm>
    </dsp:sp>
    <dsp:sp modelId="{1CDE63E5-3286-4608-9866-6E6D4494709E}">
      <dsp:nvSpPr>
        <dsp:cNvPr id="0" name=""/>
        <dsp:cNvSpPr/>
      </dsp:nvSpPr>
      <dsp:spPr>
        <a:xfrm rot="5400000">
          <a:off x="4793316" y="1494834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623727"/>
                <a:satOff val="-35969"/>
                <a:lumOff val="369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623727"/>
                <a:satOff val="-35969"/>
                <a:lumOff val="369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623727"/>
                <a:satOff val="-35969"/>
                <a:lumOff val="369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5120602" y="1643051"/>
        <a:ext cx="977169" cy="1123182"/>
      </dsp:txXfrm>
    </dsp:sp>
    <dsp:sp modelId="{D00D0511-C90B-4A02-B092-841070BB2B42}">
      <dsp:nvSpPr>
        <dsp:cNvPr id="0" name=""/>
        <dsp:cNvSpPr/>
      </dsp:nvSpPr>
      <dsp:spPr>
        <a:xfrm rot="5400000">
          <a:off x="4029660" y="2879857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831636"/>
                <a:satOff val="-47959"/>
                <a:lumOff val="493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831636"/>
                <a:satOff val="-47959"/>
                <a:lumOff val="493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831636"/>
                <a:satOff val="-47959"/>
                <a:lumOff val="493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900" kern="1200"/>
        </a:p>
      </dsp:txBody>
      <dsp:txXfrm rot="-5400000">
        <a:off x="4356946" y="3028074"/>
        <a:ext cx="977169" cy="1123182"/>
      </dsp:txXfrm>
    </dsp:sp>
    <dsp:sp modelId="{E08E4325-A7F2-41E9-8DA7-DB2A778A5A30}">
      <dsp:nvSpPr>
        <dsp:cNvPr id="0" name=""/>
        <dsp:cNvSpPr/>
      </dsp:nvSpPr>
      <dsp:spPr>
        <a:xfrm>
          <a:off x="5598417" y="3100142"/>
          <a:ext cx="1821024" cy="979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7BA972-0553-4B3C-8B4F-3DB4E7B20909}">
      <dsp:nvSpPr>
        <dsp:cNvPr id="0" name=""/>
        <dsp:cNvSpPr/>
      </dsp:nvSpPr>
      <dsp:spPr>
        <a:xfrm rot="5400000">
          <a:off x="2496475" y="2879857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039545"/>
                <a:satOff val="-59949"/>
                <a:lumOff val="616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39545"/>
                <a:satOff val="-59949"/>
                <a:lumOff val="616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39545"/>
                <a:satOff val="-59949"/>
                <a:lumOff val="616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/>
        </a:p>
      </dsp:txBody>
      <dsp:txXfrm rot="-5400000">
        <a:off x="2823761" y="3028074"/>
        <a:ext cx="977169" cy="1123182"/>
      </dsp:txXfrm>
    </dsp:sp>
    <dsp:sp modelId="{33AA4F90-8284-4AD2-A79F-220BEFAAB5ED}">
      <dsp:nvSpPr>
        <dsp:cNvPr id="0" name=""/>
        <dsp:cNvSpPr/>
      </dsp:nvSpPr>
      <dsp:spPr>
        <a:xfrm rot="5400000">
          <a:off x="3260131" y="4264880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247454"/>
                <a:satOff val="-71938"/>
                <a:lumOff val="739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247454"/>
                <a:satOff val="-71938"/>
                <a:lumOff val="739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247454"/>
                <a:satOff val="-71938"/>
                <a:lumOff val="739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Umwelt</a:t>
          </a:r>
          <a:endParaRPr lang="de-DE" sz="1900" kern="1200" dirty="0"/>
        </a:p>
      </dsp:txBody>
      <dsp:txXfrm rot="-5400000">
        <a:off x="3587417" y="4413097"/>
        <a:ext cx="977169" cy="1123182"/>
      </dsp:txXfrm>
    </dsp:sp>
    <dsp:sp modelId="{5919C3BC-1000-4B1B-850D-C76EF254B2C9}">
      <dsp:nvSpPr>
        <dsp:cNvPr id="0" name=""/>
        <dsp:cNvSpPr/>
      </dsp:nvSpPr>
      <dsp:spPr>
        <a:xfrm>
          <a:off x="1545169" y="4485165"/>
          <a:ext cx="1762281" cy="979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Energiesparend</a:t>
          </a:r>
          <a:endParaRPr lang="de-DE" sz="1900" kern="1200" dirty="0"/>
        </a:p>
      </dsp:txBody>
      <dsp:txXfrm>
        <a:off x="1545169" y="4485165"/>
        <a:ext cx="1762281" cy="979045"/>
      </dsp:txXfrm>
    </dsp:sp>
    <dsp:sp modelId="{3243E07E-3268-457A-B4E1-E0B870F55496}">
      <dsp:nvSpPr>
        <dsp:cNvPr id="0" name=""/>
        <dsp:cNvSpPr/>
      </dsp:nvSpPr>
      <dsp:spPr>
        <a:xfrm rot="5400000">
          <a:off x="4793316" y="4264880"/>
          <a:ext cx="1631742" cy="141961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3600" kern="1200" dirty="0"/>
        </a:p>
      </dsp:txBody>
      <dsp:txXfrm rot="-5400000">
        <a:off x="5120602" y="4413097"/>
        <a:ext cx="977169" cy="11231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160FF7-53BF-48EF-81BB-C9251513A7E4}">
      <dsp:nvSpPr>
        <dsp:cNvPr id="0" name=""/>
        <dsp:cNvSpPr/>
      </dsp:nvSpPr>
      <dsp:spPr>
        <a:xfrm>
          <a:off x="5124590" y="806052"/>
          <a:ext cx="264504" cy="864120"/>
        </a:xfrm>
        <a:custGeom>
          <a:avLst/>
          <a:gdLst/>
          <a:ahLst/>
          <a:cxnLst/>
          <a:rect l="0" t="0" r="0" b="0"/>
          <a:pathLst>
            <a:path>
              <a:moveTo>
                <a:pt x="264504" y="0"/>
              </a:moveTo>
              <a:lnTo>
                <a:pt x="264504" y="864120"/>
              </a:lnTo>
              <a:lnTo>
                <a:pt x="0" y="8641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78154-0A1A-46CC-95A8-AD83C9563BCE}">
      <dsp:nvSpPr>
        <dsp:cNvPr id="0" name=""/>
        <dsp:cNvSpPr/>
      </dsp:nvSpPr>
      <dsp:spPr>
        <a:xfrm>
          <a:off x="5389094" y="806052"/>
          <a:ext cx="3217553" cy="1728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1162"/>
              </a:lnTo>
              <a:lnTo>
                <a:pt x="3217553" y="1541162"/>
              </a:lnTo>
              <a:lnTo>
                <a:pt x="3217553" y="172824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AE741A-7E7E-4FC9-AAB0-A2F15803311A}">
      <dsp:nvSpPr>
        <dsp:cNvPr id="0" name=""/>
        <dsp:cNvSpPr/>
      </dsp:nvSpPr>
      <dsp:spPr>
        <a:xfrm>
          <a:off x="5909695" y="3336053"/>
          <a:ext cx="270992" cy="2129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120"/>
              </a:lnTo>
              <a:lnTo>
                <a:pt x="270992" y="21291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6B1ACA-4476-47AD-9D4A-AE92E3D3C0EB}">
      <dsp:nvSpPr>
        <dsp:cNvPr id="0" name=""/>
        <dsp:cNvSpPr/>
      </dsp:nvSpPr>
      <dsp:spPr>
        <a:xfrm>
          <a:off x="5909695" y="3336053"/>
          <a:ext cx="270992" cy="864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4120"/>
              </a:lnTo>
              <a:lnTo>
                <a:pt x="270992" y="8641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CC2243-DE8F-47AC-8D43-FF8414590676}">
      <dsp:nvSpPr>
        <dsp:cNvPr id="0" name=""/>
        <dsp:cNvSpPr/>
      </dsp:nvSpPr>
      <dsp:spPr>
        <a:xfrm>
          <a:off x="5389094" y="806052"/>
          <a:ext cx="1140013" cy="1728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1162"/>
              </a:lnTo>
              <a:lnTo>
                <a:pt x="1140013" y="1541162"/>
              </a:lnTo>
              <a:lnTo>
                <a:pt x="1140013" y="172824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9F301-D2FC-4B21-8B70-150557D86F9A}">
      <dsp:nvSpPr>
        <dsp:cNvPr id="0" name=""/>
        <dsp:cNvSpPr/>
      </dsp:nvSpPr>
      <dsp:spPr>
        <a:xfrm>
          <a:off x="4451568" y="806052"/>
          <a:ext cx="937526" cy="1728240"/>
        </a:xfrm>
        <a:custGeom>
          <a:avLst/>
          <a:gdLst/>
          <a:ahLst/>
          <a:cxnLst/>
          <a:rect l="0" t="0" r="0" b="0"/>
          <a:pathLst>
            <a:path>
              <a:moveTo>
                <a:pt x="937526" y="0"/>
              </a:moveTo>
              <a:lnTo>
                <a:pt x="937526" y="1541162"/>
              </a:lnTo>
              <a:lnTo>
                <a:pt x="0" y="1541162"/>
              </a:lnTo>
              <a:lnTo>
                <a:pt x="0" y="172824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39128-00CE-4E9A-8686-CE6EFBFD267B}">
      <dsp:nvSpPr>
        <dsp:cNvPr id="0" name=""/>
        <dsp:cNvSpPr/>
      </dsp:nvSpPr>
      <dsp:spPr>
        <a:xfrm>
          <a:off x="1552129" y="3336053"/>
          <a:ext cx="321614" cy="2129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9120"/>
              </a:lnTo>
              <a:lnTo>
                <a:pt x="321614" y="21291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84C73-3024-4393-8562-A135E2A5C1C1}">
      <dsp:nvSpPr>
        <dsp:cNvPr id="0" name=""/>
        <dsp:cNvSpPr/>
      </dsp:nvSpPr>
      <dsp:spPr>
        <a:xfrm>
          <a:off x="1552129" y="3336053"/>
          <a:ext cx="321614" cy="864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4120"/>
              </a:lnTo>
              <a:lnTo>
                <a:pt x="321614" y="8641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0FDBD-990B-4D84-B255-CE03763072A1}">
      <dsp:nvSpPr>
        <dsp:cNvPr id="0" name=""/>
        <dsp:cNvSpPr/>
      </dsp:nvSpPr>
      <dsp:spPr>
        <a:xfrm>
          <a:off x="2171541" y="806052"/>
          <a:ext cx="3217553" cy="1728240"/>
        </a:xfrm>
        <a:custGeom>
          <a:avLst/>
          <a:gdLst/>
          <a:ahLst/>
          <a:cxnLst/>
          <a:rect l="0" t="0" r="0" b="0"/>
          <a:pathLst>
            <a:path>
              <a:moveTo>
                <a:pt x="3217553" y="0"/>
              </a:moveTo>
              <a:lnTo>
                <a:pt x="3217553" y="1541162"/>
              </a:lnTo>
              <a:lnTo>
                <a:pt x="0" y="1541162"/>
              </a:lnTo>
              <a:lnTo>
                <a:pt x="0" y="172824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CA219-1417-473A-8608-127DC5CB20BF}">
      <dsp:nvSpPr>
        <dsp:cNvPr id="0" name=""/>
        <dsp:cNvSpPr/>
      </dsp:nvSpPr>
      <dsp:spPr>
        <a:xfrm>
          <a:off x="4614829" y="4291"/>
          <a:ext cx="1548531" cy="80176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Dr. Philipp </a:t>
          </a:r>
          <a:r>
            <a:rPr lang="de-DE" sz="2200" kern="1200" dirty="0" err="1" smtClean="0"/>
            <a:t>Baumholtz</a:t>
          </a:r>
          <a:endParaRPr lang="de-DE" sz="2200" kern="1200" dirty="0"/>
        </a:p>
      </dsp:txBody>
      <dsp:txXfrm>
        <a:off x="4614829" y="4291"/>
        <a:ext cx="1548531" cy="801760"/>
      </dsp:txXfrm>
    </dsp:sp>
    <dsp:sp modelId="{584C70C5-9E8E-49F5-B80E-08A22F8EA1DB}">
      <dsp:nvSpPr>
        <dsp:cNvPr id="0" name=""/>
        <dsp:cNvSpPr/>
      </dsp:nvSpPr>
      <dsp:spPr>
        <a:xfrm>
          <a:off x="4924535" y="627882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Geschäftsführer</a:t>
          </a:r>
          <a:endParaRPr lang="de-DE" sz="1500" kern="1200" dirty="0"/>
        </a:p>
      </dsp:txBody>
      <dsp:txXfrm>
        <a:off x="4924535" y="627882"/>
        <a:ext cx="1393678" cy="267253"/>
      </dsp:txXfrm>
    </dsp:sp>
    <dsp:sp modelId="{2D9E7AB8-29D9-415D-A202-A89FE356B781}">
      <dsp:nvSpPr>
        <dsp:cNvPr id="0" name=""/>
        <dsp:cNvSpPr/>
      </dsp:nvSpPr>
      <dsp:spPr>
        <a:xfrm>
          <a:off x="1397275" y="2534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Dr. Jens Kleiber</a:t>
          </a:r>
          <a:endParaRPr lang="de-DE" sz="2200" kern="1200" dirty="0"/>
        </a:p>
      </dsp:txBody>
      <dsp:txXfrm>
        <a:off x="1397275" y="2534292"/>
        <a:ext cx="1548531" cy="801760"/>
      </dsp:txXfrm>
    </dsp:sp>
    <dsp:sp modelId="{20E4CDD8-20B2-47D7-ADA2-67BB726C7585}">
      <dsp:nvSpPr>
        <dsp:cNvPr id="0" name=""/>
        <dsp:cNvSpPr/>
      </dsp:nvSpPr>
      <dsp:spPr>
        <a:xfrm>
          <a:off x="1504494" y="3157884"/>
          <a:ext cx="1798653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Forschung und Entwicklung</a:t>
          </a:r>
          <a:endParaRPr lang="de-DE" sz="1000" kern="1200" dirty="0"/>
        </a:p>
      </dsp:txBody>
      <dsp:txXfrm>
        <a:off x="1504494" y="3157884"/>
        <a:ext cx="1798653" cy="267253"/>
      </dsp:txXfrm>
    </dsp:sp>
    <dsp:sp modelId="{52D5A755-EFAD-427E-B8FA-58588BFCF118}">
      <dsp:nvSpPr>
        <dsp:cNvPr id="0" name=""/>
        <dsp:cNvSpPr/>
      </dsp:nvSpPr>
      <dsp:spPr>
        <a:xfrm>
          <a:off x="1873744" y="3799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207909"/>
                <a:satOff val="-11990"/>
                <a:lumOff val="123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207909"/>
                <a:satOff val="-11990"/>
                <a:lumOff val="123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207909"/>
                <a:satOff val="-11990"/>
                <a:lumOff val="123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Dr. Sabine Klug</a:t>
          </a:r>
          <a:endParaRPr lang="de-DE" sz="2200" kern="1200" dirty="0"/>
        </a:p>
      </dsp:txBody>
      <dsp:txXfrm>
        <a:off x="1873744" y="3799292"/>
        <a:ext cx="1548531" cy="801760"/>
      </dsp:txXfrm>
    </dsp:sp>
    <dsp:sp modelId="{3B8BC35D-1DC7-4027-B687-FD2619CEF3D4}">
      <dsp:nvSpPr>
        <dsp:cNvPr id="0" name=""/>
        <dsp:cNvSpPr/>
      </dsp:nvSpPr>
      <dsp:spPr>
        <a:xfrm>
          <a:off x="2183450" y="4422884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207909"/>
              <a:satOff val="-11990"/>
              <a:lumOff val="123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kern="1200"/>
        </a:p>
      </dsp:txBody>
      <dsp:txXfrm>
        <a:off x="2183450" y="4422884"/>
        <a:ext cx="1393678" cy="267253"/>
      </dsp:txXfrm>
    </dsp:sp>
    <dsp:sp modelId="{CF3AF9D6-893F-4F46-BD85-FBA93AA3DA42}">
      <dsp:nvSpPr>
        <dsp:cNvPr id="0" name=""/>
        <dsp:cNvSpPr/>
      </dsp:nvSpPr>
      <dsp:spPr>
        <a:xfrm>
          <a:off x="1873744" y="5064293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415818"/>
                <a:satOff val="-23979"/>
                <a:lumOff val="24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15818"/>
                <a:satOff val="-23979"/>
                <a:lumOff val="24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15818"/>
                <a:satOff val="-23979"/>
                <a:lumOff val="24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Ernst Bauer</a:t>
          </a:r>
          <a:endParaRPr lang="de-DE" sz="2200" kern="1200" dirty="0"/>
        </a:p>
      </dsp:txBody>
      <dsp:txXfrm>
        <a:off x="1873744" y="5064293"/>
        <a:ext cx="1548531" cy="801760"/>
      </dsp:txXfrm>
    </dsp:sp>
    <dsp:sp modelId="{90856BD5-3C9B-439E-BFF1-513C9455AB97}">
      <dsp:nvSpPr>
        <dsp:cNvPr id="0" name=""/>
        <dsp:cNvSpPr/>
      </dsp:nvSpPr>
      <dsp:spPr>
        <a:xfrm>
          <a:off x="2183450" y="5687885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415818"/>
              <a:satOff val="-23979"/>
              <a:lumOff val="246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kern="1200"/>
        </a:p>
      </dsp:txBody>
      <dsp:txXfrm>
        <a:off x="2183450" y="5687885"/>
        <a:ext cx="1393678" cy="267253"/>
      </dsp:txXfrm>
    </dsp:sp>
    <dsp:sp modelId="{835C0A7A-96FD-4D5F-943F-2F0F1257291D}">
      <dsp:nvSpPr>
        <dsp:cNvPr id="0" name=""/>
        <dsp:cNvSpPr/>
      </dsp:nvSpPr>
      <dsp:spPr>
        <a:xfrm>
          <a:off x="3677303" y="2534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623727"/>
                <a:satOff val="-35969"/>
                <a:lumOff val="369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623727"/>
                <a:satOff val="-35969"/>
                <a:lumOff val="369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623727"/>
                <a:satOff val="-35969"/>
                <a:lumOff val="369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Sandra Paul</a:t>
          </a:r>
          <a:endParaRPr lang="de-DE" sz="2200" kern="1200" dirty="0"/>
        </a:p>
      </dsp:txBody>
      <dsp:txXfrm>
        <a:off x="3677303" y="2534292"/>
        <a:ext cx="1548531" cy="801760"/>
      </dsp:txXfrm>
    </dsp:sp>
    <dsp:sp modelId="{572B9E0F-6066-4C54-97AE-F29B49C12A90}">
      <dsp:nvSpPr>
        <dsp:cNvPr id="0" name=""/>
        <dsp:cNvSpPr/>
      </dsp:nvSpPr>
      <dsp:spPr>
        <a:xfrm>
          <a:off x="3987009" y="3157884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623727"/>
              <a:satOff val="-35969"/>
              <a:lumOff val="369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Produktionsleiterin</a:t>
          </a:r>
          <a:endParaRPr lang="de-DE" sz="1300" kern="1200" dirty="0"/>
        </a:p>
      </dsp:txBody>
      <dsp:txXfrm>
        <a:off x="3987009" y="3157884"/>
        <a:ext cx="1393678" cy="267253"/>
      </dsp:txXfrm>
    </dsp:sp>
    <dsp:sp modelId="{548B545C-A04B-4196-AF91-486F87E73BB5}">
      <dsp:nvSpPr>
        <dsp:cNvPr id="0" name=""/>
        <dsp:cNvSpPr/>
      </dsp:nvSpPr>
      <dsp:spPr>
        <a:xfrm>
          <a:off x="5754842" y="2534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831636"/>
                <a:satOff val="-47959"/>
                <a:lumOff val="493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831636"/>
                <a:satOff val="-47959"/>
                <a:lumOff val="493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831636"/>
                <a:satOff val="-47959"/>
                <a:lumOff val="493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Fred Hagelmann</a:t>
          </a:r>
          <a:endParaRPr lang="de-DE" sz="2200" kern="1200" dirty="0"/>
        </a:p>
      </dsp:txBody>
      <dsp:txXfrm>
        <a:off x="5754842" y="2534292"/>
        <a:ext cx="1548531" cy="801760"/>
      </dsp:txXfrm>
    </dsp:sp>
    <dsp:sp modelId="{5D1F4551-FB2E-484D-B3F3-C91DB725C239}">
      <dsp:nvSpPr>
        <dsp:cNvPr id="0" name=""/>
        <dsp:cNvSpPr/>
      </dsp:nvSpPr>
      <dsp:spPr>
        <a:xfrm>
          <a:off x="6064549" y="3157884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831636"/>
              <a:satOff val="-47959"/>
              <a:lumOff val="493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8255" rIns="33020" bIns="8255" numCol="1" spcCol="1270" anchor="ctr" anchorCtr="0">
          <a:noAutofit/>
        </a:bodyPr>
        <a:lstStyle/>
        <a:p>
          <a:pPr lvl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kern="1200" dirty="0" smtClean="0"/>
            <a:t>Leiter </a:t>
          </a:r>
          <a:r>
            <a:rPr lang="de-DE" sz="1300" kern="1200" dirty="0" err="1" smtClean="0"/>
            <a:t>Aussendienst</a:t>
          </a:r>
          <a:endParaRPr lang="de-DE" sz="1300" kern="1200" dirty="0"/>
        </a:p>
      </dsp:txBody>
      <dsp:txXfrm>
        <a:off x="6064549" y="3157884"/>
        <a:ext cx="1393678" cy="267253"/>
      </dsp:txXfrm>
    </dsp:sp>
    <dsp:sp modelId="{1FC2E96A-5B08-4ECA-A0F5-A39861072973}">
      <dsp:nvSpPr>
        <dsp:cNvPr id="0" name=""/>
        <dsp:cNvSpPr/>
      </dsp:nvSpPr>
      <dsp:spPr>
        <a:xfrm>
          <a:off x="6180688" y="3799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1039545"/>
                <a:satOff val="-59949"/>
                <a:lumOff val="616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039545"/>
                <a:satOff val="-59949"/>
                <a:lumOff val="616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039545"/>
                <a:satOff val="-59949"/>
                <a:lumOff val="616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Irene Moser</a:t>
          </a:r>
          <a:endParaRPr lang="de-DE" sz="2200" kern="1200" dirty="0"/>
        </a:p>
      </dsp:txBody>
      <dsp:txXfrm>
        <a:off x="6180688" y="3799292"/>
        <a:ext cx="1548531" cy="801760"/>
      </dsp:txXfrm>
    </dsp:sp>
    <dsp:sp modelId="{FD03B24D-8776-4EBC-9D7A-E19DB81EEF0B}">
      <dsp:nvSpPr>
        <dsp:cNvPr id="0" name=""/>
        <dsp:cNvSpPr/>
      </dsp:nvSpPr>
      <dsp:spPr>
        <a:xfrm>
          <a:off x="6490395" y="4422884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039545"/>
              <a:satOff val="-59949"/>
              <a:lumOff val="616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kern="1200"/>
        </a:p>
      </dsp:txBody>
      <dsp:txXfrm>
        <a:off x="6490395" y="4422884"/>
        <a:ext cx="1393678" cy="267253"/>
      </dsp:txXfrm>
    </dsp:sp>
    <dsp:sp modelId="{1537C655-4513-4CF3-BC73-69106443AA28}">
      <dsp:nvSpPr>
        <dsp:cNvPr id="0" name=""/>
        <dsp:cNvSpPr/>
      </dsp:nvSpPr>
      <dsp:spPr>
        <a:xfrm>
          <a:off x="6180688" y="5064293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1247454"/>
                <a:satOff val="-71938"/>
                <a:lumOff val="739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247454"/>
                <a:satOff val="-71938"/>
                <a:lumOff val="739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247454"/>
                <a:satOff val="-71938"/>
                <a:lumOff val="739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Hans Wurst</a:t>
          </a:r>
          <a:endParaRPr lang="de-DE" sz="2200" kern="1200" dirty="0"/>
        </a:p>
      </dsp:txBody>
      <dsp:txXfrm>
        <a:off x="6180688" y="5064293"/>
        <a:ext cx="1548531" cy="801760"/>
      </dsp:txXfrm>
    </dsp:sp>
    <dsp:sp modelId="{E3D87A5B-75E1-4281-B0BE-13E94F5259BC}">
      <dsp:nvSpPr>
        <dsp:cNvPr id="0" name=""/>
        <dsp:cNvSpPr/>
      </dsp:nvSpPr>
      <dsp:spPr>
        <a:xfrm>
          <a:off x="6490395" y="5687885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247454"/>
              <a:satOff val="-71938"/>
              <a:lumOff val="739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700" kern="1200"/>
        </a:p>
      </dsp:txBody>
      <dsp:txXfrm>
        <a:off x="6490395" y="5687885"/>
        <a:ext cx="1393678" cy="267253"/>
      </dsp:txXfrm>
    </dsp:sp>
    <dsp:sp modelId="{185597C6-4C9E-40D3-AADA-397AD62B7FCE}">
      <dsp:nvSpPr>
        <dsp:cNvPr id="0" name=""/>
        <dsp:cNvSpPr/>
      </dsp:nvSpPr>
      <dsp:spPr>
        <a:xfrm>
          <a:off x="7832382" y="2534292"/>
          <a:ext cx="1548531" cy="801760"/>
        </a:xfrm>
        <a:prstGeom prst="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Thomas Kabelschacht</a:t>
          </a:r>
          <a:endParaRPr lang="de-DE" sz="2200" kern="1200" dirty="0"/>
        </a:p>
      </dsp:txBody>
      <dsp:txXfrm>
        <a:off x="7832382" y="2534292"/>
        <a:ext cx="1548531" cy="801760"/>
      </dsp:txXfrm>
    </dsp:sp>
    <dsp:sp modelId="{8A1BF028-B49F-4C15-A31C-3C72C6F499F0}">
      <dsp:nvSpPr>
        <dsp:cNvPr id="0" name=""/>
        <dsp:cNvSpPr/>
      </dsp:nvSpPr>
      <dsp:spPr>
        <a:xfrm>
          <a:off x="8142088" y="3157884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Leiter IT</a:t>
          </a:r>
          <a:endParaRPr lang="de-DE" sz="1700" kern="1200" dirty="0"/>
        </a:p>
      </dsp:txBody>
      <dsp:txXfrm>
        <a:off x="8142088" y="3157884"/>
        <a:ext cx="1393678" cy="267253"/>
      </dsp:txXfrm>
    </dsp:sp>
    <dsp:sp modelId="{3DE6B4F6-54F5-434E-9091-42BC065CC9D5}">
      <dsp:nvSpPr>
        <dsp:cNvPr id="0" name=""/>
        <dsp:cNvSpPr/>
      </dsp:nvSpPr>
      <dsp:spPr>
        <a:xfrm>
          <a:off x="3576059" y="1269291"/>
          <a:ext cx="1548531" cy="80176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13137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Anja Müller</a:t>
          </a:r>
          <a:endParaRPr lang="de-DE" sz="2200" kern="1200" dirty="0"/>
        </a:p>
      </dsp:txBody>
      <dsp:txXfrm>
        <a:off x="3576059" y="1269291"/>
        <a:ext cx="1548531" cy="801760"/>
      </dsp:txXfrm>
    </dsp:sp>
    <dsp:sp modelId="{7F2AC8F8-565A-4506-A327-34AABF0510BF}">
      <dsp:nvSpPr>
        <dsp:cNvPr id="0" name=""/>
        <dsp:cNvSpPr/>
      </dsp:nvSpPr>
      <dsp:spPr>
        <a:xfrm>
          <a:off x="3885765" y="1892883"/>
          <a:ext cx="1393678" cy="2672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Assistentin</a:t>
          </a:r>
          <a:endParaRPr lang="de-DE" sz="1700" kern="1200" dirty="0"/>
        </a:p>
      </dsp:txBody>
      <dsp:txXfrm>
        <a:off x="3885765" y="1892883"/>
        <a:ext cx="1393678" cy="2672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46EDC4-8065-49AE-820E-C45F12D4C052}">
      <dsp:nvSpPr>
        <dsp:cNvPr id="0" name=""/>
        <dsp:cNvSpPr/>
      </dsp:nvSpPr>
      <dsp:spPr>
        <a:xfrm>
          <a:off x="7027" y="1110864"/>
          <a:ext cx="3111578" cy="1866946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>
              <a:solidFill>
                <a:schemeClr val="bg1"/>
              </a:solidFill>
            </a:rPr>
            <a:t>Kostenlose Erstberatung</a:t>
          </a:r>
          <a:endParaRPr lang="de-DE" sz="2000" kern="1200" dirty="0">
            <a:solidFill>
              <a:schemeClr val="bg1"/>
            </a:solidFill>
          </a:endParaRPr>
        </a:p>
      </dsp:txBody>
      <dsp:txXfrm>
        <a:off x="61708" y="1165545"/>
        <a:ext cx="3002216" cy="1757584"/>
      </dsp:txXfrm>
    </dsp:sp>
    <dsp:sp modelId="{8C4C8CEE-7B18-4D4F-AA4F-E247CFF7761E}">
      <dsp:nvSpPr>
        <dsp:cNvPr id="0" name=""/>
        <dsp:cNvSpPr/>
      </dsp:nvSpPr>
      <dsp:spPr>
        <a:xfrm>
          <a:off x="3294246" y="1826543"/>
          <a:ext cx="372358" cy="4355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3294246" y="1913661"/>
        <a:ext cx="260651" cy="261352"/>
      </dsp:txXfrm>
    </dsp:sp>
    <dsp:sp modelId="{7771B742-5CCC-4BFE-82C1-2975D65BD4CD}">
      <dsp:nvSpPr>
        <dsp:cNvPr id="0" name=""/>
        <dsp:cNvSpPr/>
      </dsp:nvSpPr>
      <dsp:spPr>
        <a:xfrm>
          <a:off x="3821167" y="1517415"/>
          <a:ext cx="1756405" cy="1053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Planung</a:t>
          </a:r>
          <a:endParaRPr lang="de-DE" sz="2000" kern="1200" dirty="0"/>
        </a:p>
      </dsp:txBody>
      <dsp:txXfrm>
        <a:off x="3852033" y="1548281"/>
        <a:ext cx="1694673" cy="992111"/>
      </dsp:txXfrm>
    </dsp:sp>
    <dsp:sp modelId="{DBBB06C1-4D27-42E5-B941-6FA21BB57858}">
      <dsp:nvSpPr>
        <dsp:cNvPr id="0" name=""/>
        <dsp:cNvSpPr/>
      </dsp:nvSpPr>
      <dsp:spPr>
        <a:xfrm>
          <a:off x="5753214" y="1826543"/>
          <a:ext cx="372358" cy="4355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5753214" y="1913661"/>
        <a:ext cx="260651" cy="261352"/>
      </dsp:txXfrm>
    </dsp:sp>
    <dsp:sp modelId="{1205DB7A-6E8C-4E17-AE82-33B9792BFB66}">
      <dsp:nvSpPr>
        <dsp:cNvPr id="0" name=""/>
        <dsp:cNvSpPr/>
      </dsp:nvSpPr>
      <dsp:spPr>
        <a:xfrm>
          <a:off x="6280135" y="1517415"/>
          <a:ext cx="1756405" cy="1053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Fachgerechte Ausführung</a:t>
          </a:r>
          <a:endParaRPr lang="de-DE" sz="2000" kern="1200" dirty="0"/>
        </a:p>
      </dsp:txBody>
      <dsp:txXfrm>
        <a:off x="6311001" y="1548281"/>
        <a:ext cx="1694673" cy="992111"/>
      </dsp:txXfrm>
    </dsp:sp>
    <dsp:sp modelId="{FCF99084-1911-4DF4-BD18-6842197BBAD8}">
      <dsp:nvSpPr>
        <dsp:cNvPr id="0" name=""/>
        <dsp:cNvSpPr/>
      </dsp:nvSpPr>
      <dsp:spPr>
        <a:xfrm>
          <a:off x="8212182" y="1826543"/>
          <a:ext cx="372358" cy="4355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kern="1200"/>
        </a:p>
      </dsp:txBody>
      <dsp:txXfrm>
        <a:off x="8212182" y="1913661"/>
        <a:ext cx="260651" cy="261352"/>
      </dsp:txXfrm>
    </dsp:sp>
    <dsp:sp modelId="{DAD99B5A-AEF3-449F-BDB8-58D3622D7F60}">
      <dsp:nvSpPr>
        <dsp:cNvPr id="0" name=""/>
        <dsp:cNvSpPr/>
      </dsp:nvSpPr>
      <dsp:spPr>
        <a:xfrm>
          <a:off x="8739103" y="1517415"/>
          <a:ext cx="1756405" cy="10538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Begleitung durch das Projekt</a:t>
          </a:r>
          <a:endParaRPr lang="de-DE" sz="2000" kern="1200" dirty="0"/>
        </a:p>
      </dsp:txBody>
      <dsp:txXfrm>
        <a:off x="8769969" y="1548281"/>
        <a:ext cx="1694673" cy="9921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8026A0-1844-4185-B384-A1E3FFF088B8}">
      <dsp:nvSpPr>
        <dsp:cNvPr id="0" name=""/>
        <dsp:cNvSpPr/>
      </dsp:nvSpPr>
      <dsp:spPr>
        <a:xfrm>
          <a:off x="4053" y="1013623"/>
          <a:ext cx="2370843" cy="27892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529D6C-068F-45FE-BE8F-08ABE468BB8B}">
      <dsp:nvSpPr>
        <dsp:cNvPr id="0" name=""/>
        <dsp:cNvSpPr/>
      </dsp:nvSpPr>
      <dsp:spPr>
        <a:xfrm>
          <a:off x="122595" y="1125192"/>
          <a:ext cx="2133759" cy="18129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ECC0FF-4D65-4418-8623-4D42DD9D845A}">
      <dsp:nvSpPr>
        <dsp:cNvPr id="0" name=""/>
        <dsp:cNvSpPr/>
      </dsp:nvSpPr>
      <dsp:spPr>
        <a:xfrm>
          <a:off x="122595" y="2938190"/>
          <a:ext cx="2133759" cy="753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>
              <a:solidFill>
                <a:schemeClr val="tx1"/>
              </a:solidFill>
            </a:rPr>
            <a:t>Fred Meyer</a:t>
          </a:r>
          <a:endParaRPr lang="de-DE" sz="2700" kern="1200" dirty="0">
            <a:solidFill>
              <a:schemeClr val="tx1"/>
            </a:solidFill>
          </a:endParaRPr>
        </a:p>
      </dsp:txBody>
      <dsp:txXfrm>
        <a:off x="122595" y="2938190"/>
        <a:ext cx="2133759" cy="753091"/>
      </dsp:txXfrm>
    </dsp:sp>
    <dsp:sp modelId="{BE2D3E2D-47D3-4911-9A3E-7EB7A5CADA01}">
      <dsp:nvSpPr>
        <dsp:cNvPr id="0" name=""/>
        <dsp:cNvSpPr/>
      </dsp:nvSpPr>
      <dsp:spPr>
        <a:xfrm>
          <a:off x="3040119" y="1013623"/>
          <a:ext cx="2370843" cy="27892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C8CBF8-E508-4D3E-B71A-7063CE36343D}">
      <dsp:nvSpPr>
        <dsp:cNvPr id="0" name=""/>
        <dsp:cNvSpPr/>
      </dsp:nvSpPr>
      <dsp:spPr>
        <a:xfrm>
          <a:off x="3158661" y="1125192"/>
          <a:ext cx="2133759" cy="18129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467180-EA4F-44DB-AA8D-4ADFD9E91086}">
      <dsp:nvSpPr>
        <dsp:cNvPr id="0" name=""/>
        <dsp:cNvSpPr/>
      </dsp:nvSpPr>
      <dsp:spPr>
        <a:xfrm>
          <a:off x="3158661" y="2938190"/>
          <a:ext cx="2133759" cy="753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>
              <a:solidFill>
                <a:schemeClr val="tx1"/>
              </a:solidFill>
            </a:rPr>
            <a:t>Sabine Schlau</a:t>
          </a:r>
          <a:endParaRPr lang="de-DE" sz="2700" kern="1200" dirty="0">
            <a:solidFill>
              <a:schemeClr val="tx1"/>
            </a:solidFill>
          </a:endParaRPr>
        </a:p>
      </dsp:txBody>
      <dsp:txXfrm>
        <a:off x="3158661" y="2938190"/>
        <a:ext cx="2133759" cy="753091"/>
      </dsp:txXfrm>
    </dsp:sp>
    <dsp:sp modelId="{33A19146-877C-46FD-B2F4-E7E5CF87CD4B}">
      <dsp:nvSpPr>
        <dsp:cNvPr id="0" name=""/>
        <dsp:cNvSpPr/>
      </dsp:nvSpPr>
      <dsp:spPr>
        <a:xfrm>
          <a:off x="6076186" y="1013623"/>
          <a:ext cx="2370843" cy="27892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A20516-09C0-42E4-9B8B-6651108F4A10}">
      <dsp:nvSpPr>
        <dsp:cNvPr id="0" name=""/>
        <dsp:cNvSpPr/>
      </dsp:nvSpPr>
      <dsp:spPr>
        <a:xfrm>
          <a:off x="6194728" y="1125192"/>
          <a:ext cx="2133759" cy="18129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549F45-0E20-4E2B-8099-26AF1F2A3153}">
      <dsp:nvSpPr>
        <dsp:cNvPr id="0" name=""/>
        <dsp:cNvSpPr/>
      </dsp:nvSpPr>
      <dsp:spPr>
        <a:xfrm>
          <a:off x="6194728" y="2938190"/>
          <a:ext cx="2133759" cy="753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>
              <a:solidFill>
                <a:schemeClr val="tx1"/>
              </a:solidFill>
            </a:rPr>
            <a:t>Thomas Klein</a:t>
          </a:r>
          <a:endParaRPr lang="de-DE" sz="2700" kern="1200" dirty="0">
            <a:solidFill>
              <a:schemeClr val="tx1"/>
            </a:solidFill>
          </a:endParaRPr>
        </a:p>
      </dsp:txBody>
      <dsp:txXfrm>
        <a:off x="6194728" y="2938190"/>
        <a:ext cx="2133759" cy="753091"/>
      </dsp:txXfrm>
    </dsp:sp>
    <dsp:sp modelId="{781784A8-0E30-4161-BDE0-9ACBD379B09F}">
      <dsp:nvSpPr>
        <dsp:cNvPr id="0" name=""/>
        <dsp:cNvSpPr/>
      </dsp:nvSpPr>
      <dsp:spPr>
        <a:xfrm>
          <a:off x="9112252" y="1013623"/>
          <a:ext cx="2370843" cy="278922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5D3ADD-4E20-47DB-B77B-B49092F43567}">
      <dsp:nvSpPr>
        <dsp:cNvPr id="0" name=""/>
        <dsp:cNvSpPr/>
      </dsp:nvSpPr>
      <dsp:spPr>
        <a:xfrm>
          <a:off x="9230795" y="1125192"/>
          <a:ext cx="2133759" cy="18129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9000" b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3ECE12-4E76-466C-B967-BB94ECCB5FAC}">
      <dsp:nvSpPr>
        <dsp:cNvPr id="0" name=""/>
        <dsp:cNvSpPr/>
      </dsp:nvSpPr>
      <dsp:spPr>
        <a:xfrm>
          <a:off x="9230795" y="2938190"/>
          <a:ext cx="2133759" cy="7530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700" kern="1200" dirty="0" smtClean="0">
              <a:solidFill>
                <a:schemeClr val="tx1"/>
              </a:solidFill>
            </a:rPr>
            <a:t>Paula Schulz</a:t>
          </a:r>
          <a:endParaRPr lang="de-DE" sz="2700" kern="1200" dirty="0">
            <a:solidFill>
              <a:schemeClr val="tx1"/>
            </a:solidFill>
          </a:endParaRPr>
        </a:p>
      </dsp:txBody>
      <dsp:txXfrm>
        <a:off x="9230795" y="2938190"/>
        <a:ext cx="2133759" cy="753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26C0-D112-4073-B02A-80B8BE6DB478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4208B-C150-4AB9-853F-03947329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9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69280" y="0"/>
            <a:ext cx="6522720" cy="6858000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64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25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3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365125"/>
            <a:ext cx="896389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10690"/>
            <a:ext cx="8963891" cy="3788497"/>
          </a:xfrm>
        </p:spPr>
        <p:txBody>
          <a:bodyPr/>
          <a:lstStyle>
            <a:lvl1pPr marL="457200" indent="-457200">
              <a:spcBef>
                <a:spcPts val="3000"/>
              </a:spcBef>
              <a:spcAft>
                <a:spcPts val="1200"/>
              </a:spcAft>
              <a:buFont typeface="Wingdings" panose="05000000000000000000" pitchFamily="2" charset="2"/>
              <a:buChar char=""/>
              <a:defRPr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35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9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6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6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92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5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17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0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856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3000"/>
        </a:spcBef>
        <a:spcAft>
          <a:spcPts val="1200"/>
        </a:spcAft>
        <a:buClr>
          <a:srgbClr val="C00000"/>
        </a:buClr>
        <a:buSzPct val="70000"/>
        <a:buFont typeface="Wingdings" panose="05000000000000000000" pitchFamily="2" charset="2"/>
        <a:buChar char="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658707" y="0"/>
            <a:ext cx="5533291" cy="6858000"/>
          </a:xfrm>
          <a:solidFill>
            <a:schemeClr val="bg1">
              <a:alpha val="43000"/>
            </a:schemeClr>
          </a:solidFill>
        </p:spPr>
        <p:txBody>
          <a:bodyPr/>
          <a:lstStyle/>
          <a:p>
            <a:r>
              <a:rPr lang="de-DE" dirty="0" smtClean="0"/>
              <a:t>Obacht GmbH</a:t>
            </a:r>
            <a:br>
              <a:rPr lang="de-DE" dirty="0" smtClean="0"/>
            </a:br>
            <a:r>
              <a:rPr lang="de-DE" dirty="0" smtClean="0"/>
              <a:t>Innovative Haustechnik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47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8297" y="404882"/>
            <a:ext cx="3200400" cy="1085988"/>
          </a:xfrm>
        </p:spPr>
        <p:txBody>
          <a:bodyPr/>
          <a:lstStyle/>
          <a:p>
            <a:r>
              <a:rPr lang="de-DE" sz="2800" b="1" dirty="0" smtClean="0"/>
              <a:t>Unser neues Staubsaugermodell</a:t>
            </a:r>
            <a:endParaRPr lang="de-DE" sz="2800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759886"/>
              </p:ext>
            </p:extLst>
          </p:nvPr>
        </p:nvGraphicFramePr>
        <p:xfrm>
          <a:off x="2389188" y="404882"/>
          <a:ext cx="8964612" cy="5794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347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78297" y="404882"/>
            <a:ext cx="3200400" cy="1085988"/>
          </a:xfrm>
        </p:spPr>
        <p:txBody>
          <a:bodyPr/>
          <a:lstStyle/>
          <a:p>
            <a:r>
              <a:rPr lang="de-DE" sz="2800" b="1" dirty="0" smtClean="0"/>
              <a:t>Unser neues Staubsaugermodell</a:t>
            </a:r>
            <a:endParaRPr lang="de-DE" sz="2800" b="1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931983"/>
              </p:ext>
            </p:extLst>
          </p:nvPr>
        </p:nvGraphicFramePr>
        <p:xfrm>
          <a:off x="2389188" y="404882"/>
          <a:ext cx="8964612" cy="5794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133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370318315"/>
              </p:ext>
            </p:extLst>
          </p:nvPr>
        </p:nvGraphicFramePr>
        <p:xfrm>
          <a:off x="834887" y="719666"/>
          <a:ext cx="10933043" cy="595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79269" y="1946365"/>
            <a:ext cx="10502537" cy="4088675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Kostenlose Erstberatung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389909" y="852407"/>
            <a:ext cx="8963890" cy="838281"/>
          </a:xfrm>
        </p:spPr>
        <p:txBody>
          <a:bodyPr/>
          <a:lstStyle/>
          <a:p>
            <a:r>
              <a:rPr lang="de-DE" dirty="0" smtClean="0"/>
              <a:t>Unser Angebot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Kostenlose Erstberatung</a:t>
            </a:r>
          </a:p>
          <a:p>
            <a:r>
              <a:rPr lang="de-DE" dirty="0" smtClean="0"/>
              <a:t>Planung</a:t>
            </a:r>
          </a:p>
          <a:p>
            <a:pPr lvl="0"/>
            <a:r>
              <a:rPr lang="de-DE" dirty="0"/>
              <a:t>Fachgerechte </a:t>
            </a:r>
            <a:r>
              <a:rPr lang="de-DE" dirty="0" smtClean="0"/>
              <a:t>Ausführung</a:t>
            </a:r>
          </a:p>
          <a:p>
            <a:r>
              <a:rPr lang="de-DE" dirty="0"/>
              <a:t>Begleitung durch das </a:t>
            </a:r>
            <a:r>
              <a:rPr lang="de-DE" dirty="0" smtClean="0"/>
              <a:t>Projekt</a:t>
            </a:r>
            <a:endParaRPr lang="de-DE" dirty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39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88506204"/>
              </p:ext>
            </p:extLst>
          </p:nvPr>
        </p:nvGraphicFramePr>
        <p:xfrm>
          <a:off x="679269" y="1946365"/>
          <a:ext cx="10502537" cy="4088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el 1"/>
          <p:cNvSpPr txBox="1">
            <a:spLocks/>
          </p:cNvSpPr>
          <p:nvPr/>
        </p:nvSpPr>
        <p:spPr>
          <a:xfrm>
            <a:off x="679269" y="874576"/>
            <a:ext cx="10502537" cy="1325563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dirty="0" smtClean="0"/>
              <a:t>Unser Angebot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334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550" y="1508125"/>
            <a:ext cx="11487150" cy="987425"/>
          </a:xfrm>
        </p:spPr>
        <p:txBody>
          <a:bodyPr/>
          <a:lstStyle/>
          <a:p>
            <a:pPr algn="ctr"/>
            <a:r>
              <a:rPr lang="de-DE" dirty="0" smtClean="0"/>
              <a:t>Unsere Mitarbeiter im Kundenservice</a:t>
            </a:r>
            <a:endParaRPr lang="de-DE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273558543"/>
              </p:ext>
            </p:extLst>
          </p:nvPr>
        </p:nvGraphicFramePr>
        <p:xfrm>
          <a:off x="209550" y="1508125"/>
          <a:ext cx="11487150" cy="4816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35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188" y="744195"/>
            <a:ext cx="8963890" cy="1071790"/>
          </a:xfrm>
        </p:spPr>
        <p:txBody>
          <a:bodyPr anchor="ctr"/>
          <a:lstStyle/>
          <a:p>
            <a:r>
              <a:rPr lang="de-DE" dirty="0" smtClean="0"/>
              <a:t>So erreichen Sie uns telefonisch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583749"/>
              </p:ext>
            </p:extLst>
          </p:nvPr>
        </p:nvGraphicFramePr>
        <p:xfrm>
          <a:off x="897148" y="1815985"/>
          <a:ext cx="10271262" cy="3842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2689">
                  <a:extLst>
                    <a:ext uri="{9D8B030D-6E8A-4147-A177-3AD203B41FA5}">
                      <a16:colId xmlns:a16="http://schemas.microsoft.com/office/drawing/2014/main" val="1134071783"/>
                    </a:ext>
                  </a:extLst>
                </a:gridCol>
                <a:gridCol w="3607012">
                  <a:extLst>
                    <a:ext uri="{9D8B030D-6E8A-4147-A177-3AD203B41FA5}">
                      <a16:colId xmlns:a16="http://schemas.microsoft.com/office/drawing/2014/main" val="1865227316"/>
                    </a:ext>
                  </a:extLst>
                </a:gridCol>
                <a:gridCol w="2681561">
                  <a:extLst>
                    <a:ext uri="{9D8B030D-6E8A-4147-A177-3AD203B41FA5}">
                      <a16:colId xmlns:a16="http://schemas.microsoft.com/office/drawing/2014/main" val="3352325652"/>
                    </a:ext>
                  </a:extLst>
                </a:gridCol>
              </a:tblGrid>
              <a:tr h="64049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Abteilung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Ihr Ansprechpartner</a:t>
                      </a:r>
                      <a:endParaRPr lang="de-DE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Durchwahl</a:t>
                      </a:r>
                      <a:endParaRPr lang="de-DE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4833625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Bestellungen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Paula Schulz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08777-12345-66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8115433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Kundendienst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Fred Meyer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08777-12345-72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2759569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Reklamationen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Sabine Schlau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08777-12345-43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7123250"/>
                  </a:ext>
                </a:extLst>
              </a:tr>
              <a:tr h="640491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Fragen zu unseren Produkten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Thomas</a:t>
                      </a:r>
                      <a:r>
                        <a:rPr lang="de-DE" sz="2000" baseline="0" dirty="0" smtClean="0"/>
                        <a:t> Klein</a:t>
                      </a:r>
                      <a:endParaRPr lang="de-DE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08777-12455-51</a:t>
                      </a:r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33679855"/>
                  </a:ext>
                </a:extLst>
              </a:tr>
              <a:tr h="640491">
                <a:tc gridSpan="3">
                  <a:txBody>
                    <a:bodyPr/>
                    <a:lstStyle/>
                    <a:p>
                      <a:r>
                        <a:rPr lang="de-DE" sz="1800" dirty="0" smtClean="0"/>
                        <a:t>Sie erreichen uns</a:t>
                      </a:r>
                      <a:r>
                        <a:rPr lang="de-DE" sz="1800" baseline="0" dirty="0" smtClean="0"/>
                        <a:t> Montag - Freitag  von 8:00 -20:00 und am Samstag von 8:00 - 16:00</a:t>
                      </a:r>
                      <a:endParaRPr lang="de-DE" sz="18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0894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59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227930"/>
              </p:ext>
            </p:extLst>
          </p:nvPr>
        </p:nvGraphicFramePr>
        <p:xfrm>
          <a:off x="1494972" y="1373469"/>
          <a:ext cx="8984342" cy="413457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55846">
                  <a:extLst>
                    <a:ext uri="{9D8B030D-6E8A-4147-A177-3AD203B41FA5}">
                      <a16:colId xmlns:a16="http://schemas.microsoft.com/office/drawing/2014/main" val="73874972"/>
                    </a:ext>
                  </a:extLst>
                </a:gridCol>
                <a:gridCol w="2042832">
                  <a:extLst>
                    <a:ext uri="{9D8B030D-6E8A-4147-A177-3AD203B41FA5}">
                      <a16:colId xmlns:a16="http://schemas.microsoft.com/office/drawing/2014/main" val="3959341105"/>
                    </a:ext>
                  </a:extLst>
                </a:gridCol>
                <a:gridCol w="2042832">
                  <a:extLst>
                    <a:ext uri="{9D8B030D-6E8A-4147-A177-3AD203B41FA5}">
                      <a16:colId xmlns:a16="http://schemas.microsoft.com/office/drawing/2014/main" val="2093114016"/>
                    </a:ext>
                  </a:extLst>
                </a:gridCol>
                <a:gridCol w="2042832">
                  <a:extLst>
                    <a:ext uri="{9D8B030D-6E8A-4147-A177-3AD203B41FA5}">
                      <a16:colId xmlns:a16="http://schemas.microsoft.com/office/drawing/2014/main" val="3125922432"/>
                    </a:ext>
                  </a:extLst>
                </a:gridCol>
              </a:tblGrid>
              <a:tr h="509249">
                <a:tc gridSpan="4">
                  <a:txBody>
                    <a:bodyPr/>
                    <a:lstStyle/>
                    <a:p>
                      <a:r>
                        <a:rPr lang="de-DE" sz="2000" dirty="0" smtClean="0"/>
                        <a:t>Umsatzentwicklung in Tsd. EUR</a:t>
                      </a:r>
                      <a:endParaRPr lang="de-DE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de-D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129082"/>
                  </a:ext>
                </a:extLst>
              </a:tr>
              <a:tr h="848871">
                <a:tc>
                  <a:txBody>
                    <a:bodyPr/>
                    <a:lstStyle/>
                    <a:p>
                      <a:r>
                        <a:rPr lang="de-DE" sz="2800" b="1" dirty="0" smtClean="0">
                          <a:solidFill>
                            <a:schemeClr val="tx1"/>
                          </a:solidFill>
                        </a:rPr>
                        <a:t>Sparte</a:t>
                      </a:r>
                      <a:endParaRPr lang="de-DE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>
                      <a:noFill/>
                    </a:lnB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84000">
                          <a:schemeClr val="tx2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800" b="1" dirty="0" smtClean="0">
                          <a:solidFill>
                            <a:schemeClr val="tx1"/>
                          </a:solidFill>
                        </a:rPr>
                        <a:t>2013</a:t>
                      </a:r>
                      <a:endParaRPr lang="de-DE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>
                      <a:noFill/>
                    </a:lnB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84000">
                          <a:schemeClr val="tx2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800" b="1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de-DE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>
                      <a:noFill/>
                    </a:lnB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84000">
                          <a:schemeClr val="tx2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800" b="1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de-DE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>
                      <a:noFill/>
                    </a:lnB>
                    <a:gradFill flip="none" rotWithShape="1">
                      <a:gsLst>
                        <a:gs pos="0">
                          <a:schemeClr val="accent3">
                            <a:lumMod val="5000"/>
                            <a:lumOff val="95000"/>
                          </a:schemeClr>
                        </a:gs>
                        <a:gs pos="84000">
                          <a:schemeClr val="tx2">
                            <a:lumMod val="40000"/>
                            <a:lumOff val="60000"/>
                          </a:schemeClr>
                        </a:gs>
                        <a:gs pos="100000">
                          <a:schemeClr val="tx2">
                            <a:lumMod val="40000"/>
                            <a:lumOff val="60000"/>
                          </a:schemeClr>
                        </a:gs>
                      </a:gsLst>
                      <a:lin ang="54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623629220"/>
                  </a:ext>
                </a:extLst>
              </a:tr>
              <a:tr h="694113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Waschmaschinen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890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950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920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0609650"/>
                  </a:ext>
                </a:extLst>
              </a:tr>
              <a:tr h="694113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Kühlschränke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730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790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910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849712"/>
                  </a:ext>
                </a:extLst>
              </a:tr>
              <a:tr h="694113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Kaffeemaschinen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350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280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160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2382788"/>
                  </a:ext>
                </a:extLst>
              </a:tr>
              <a:tr h="694113"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Staubsauger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690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780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000" dirty="0" smtClean="0"/>
                        <a:t>1.260</a:t>
                      </a:r>
                      <a:endParaRPr lang="de-DE" sz="20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186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9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164</Words>
  <Application>Microsoft Office PowerPoint</Application>
  <PresentationFormat>Breitbild</PresentationFormat>
  <Paragraphs>85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</vt:lpstr>
      <vt:lpstr>Obacht GmbH Innovative Haustechnik</vt:lpstr>
      <vt:lpstr>Unser neues Staubsaugermodell</vt:lpstr>
      <vt:lpstr>Unser neues Staubsaugermodell</vt:lpstr>
      <vt:lpstr>PowerPoint-Präsentation</vt:lpstr>
      <vt:lpstr>Unser Angebot</vt:lpstr>
      <vt:lpstr>PowerPoint-Präsentation</vt:lpstr>
      <vt:lpstr>Unsere Mitarbeiter im Kundenservice</vt:lpstr>
      <vt:lpstr>So erreichen Sie uns telefonisch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Beispielpräsentation</dc:title>
  <dc:creator>Klara Muster</dc:creator>
  <cp:lastModifiedBy>Klara Muster</cp:lastModifiedBy>
  <cp:revision>134</cp:revision>
  <dcterms:created xsi:type="dcterms:W3CDTF">2016-04-27T14:11:10Z</dcterms:created>
  <dcterms:modified xsi:type="dcterms:W3CDTF">2016-07-15T10:05:52Z</dcterms:modified>
</cp:coreProperties>
</file>