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0" r:id="rId5"/>
    <p:sldId id="264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E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25" autoAdjust="0"/>
    <p:restoredTop sz="85987" autoAdjust="0"/>
  </p:normalViewPr>
  <p:slideViewPr>
    <p:cSldViewPr snapToGrid="0">
      <p:cViewPr varScale="1">
        <p:scale>
          <a:sx n="41" d="100"/>
          <a:sy n="41" d="100"/>
        </p:scale>
        <p:origin x="72" y="330"/>
      </p:cViewPr>
      <p:guideLst/>
    </p:cSldViewPr>
  </p:slideViewPr>
  <p:outlineViewPr>
    <p:cViewPr>
      <p:scale>
        <a:sx n="33" d="100"/>
        <a:sy n="33" d="100"/>
      </p:scale>
      <p:origin x="0" y="-7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A26C0-D112-4073-B02A-80B8BE6DB478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B4208B-C150-4AB9-853F-03947329FD0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193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blipFill dpi="0" rotWithShape="1">
          <a:blip r:embed="rId2">
            <a:alphaModFix amt="4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94585" y="0"/>
            <a:ext cx="5697414" cy="6858000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algn="ct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864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258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239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909" y="773722"/>
            <a:ext cx="8963890" cy="916965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89908" y="2410690"/>
            <a:ext cx="8963891" cy="3788497"/>
          </a:xfrm>
        </p:spPr>
        <p:txBody>
          <a:bodyPr/>
          <a:lstStyle>
            <a:lvl1pPr marL="457200" indent="-457200">
              <a:spcBef>
                <a:spcPts val="3000"/>
              </a:spcBef>
              <a:spcAft>
                <a:spcPts val="1200"/>
              </a:spcAft>
              <a:buFont typeface="Wingdings" panose="05000000000000000000" pitchFamily="2" charset="2"/>
              <a:buChar char=""/>
              <a:defRPr/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3355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379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765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96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0924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65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1178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90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763D7-9F78-4F60-8624-2744B73FB15E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C54D6-DF14-45DE-8EA7-CB334CA09E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8563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3000"/>
        </a:spcBef>
        <a:spcAft>
          <a:spcPts val="1200"/>
        </a:spcAft>
        <a:buClr>
          <a:srgbClr val="C00000"/>
        </a:buClr>
        <a:buSzPct val="70000"/>
        <a:buFont typeface="Wingdings" panose="05000000000000000000" pitchFamily="2" charset="2"/>
        <a:buChar char="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658707" y="0"/>
            <a:ext cx="5533291" cy="6858000"/>
          </a:xfrm>
          <a:solidFill>
            <a:schemeClr val="bg1">
              <a:alpha val="43000"/>
            </a:schemeClr>
          </a:solidFill>
        </p:spPr>
        <p:txBody>
          <a:bodyPr/>
          <a:lstStyle/>
          <a:p>
            <a:r>
              <a:rPr lang="de-DE" dirty="0" smtClean="0"/>
              <a:t>Obacht GmbH</a:t>
            </a:r>
            <a:br>
              <a:rPr lang="de-DE" dirty="0" smtClean="0"/>
            </a:br>
            <a:r>
              <a:rPr lang="de-DE" dirty="0" smtClean="0"/>
              <a:t>Innovative Haustechnik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249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	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smtClean="0"/>
              <a:t>Geschäftsfelder im Überblick</a:t>
            </a:r>
          </a:p>
          <a:p>
            <a:r>
              <a:rPr lang="de-DE" smtClean="0"/>
              <a:t>Ziele für 2016</a:t>
            </a:r>
          </a:p>
          <a:p>
            <a:r>
              <a:rPr lang="de-DE" smtClean="0"/>
              <a:t>Aktuelle Projekte</a:t>
            </a:r>
          </a:p>
          <a:p>
            <a:r>
              <a:rPr lang="de-DE" smtClean="0"/>
              <a:t>Schwerpunkt Marketing</a:t>
            </a:r>
          </a:p>
          <a:p>
            <a:r>
              <a:rPr lang="de-DE" smtClean="0"/>
              <a:t>Schwerpunkt Personalentwicklung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72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Geschäftsfelder im Überblick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Forschung und Entwicklung</a:t>
            </a:r>
          </a:p>
          <a:p>
            <a:r>
              <a:rPr lang="de-DE" smtClean="0"/>
              <a:t>Fertigung</a:t>
            </a:r>
          </a:p>
          <a:p>
            <a:r>
              <a:rPr lang="de-DE" smtClean="0"/>
              <a:t>Marketing</a:t>
            </a:r>
          </a:p>
          <a:p>
            <a:r>
              <a:rPr lang="de-DE" smtClean="0"/>
              <a:t>Kundenservice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59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Ausstattung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g</a:t>
            </a:r>
            <a:r>
              <a:rPr lang="de-DE" dirty="0" smtClean="0"/>
              <a:t>eräuscharm durch innovative Dämmung</a:t>
            </a:r>
          </a:p>
          <a:p>
            <a:r>
              <a:rPr lang="de-DE" dirty="0"/>
              <a:t>a</a:t>
            </a:r>
            <a:r>
              <a:rPr lang="de-DE" dirty="0" smtClean="0"/>
              <a:t>ufgrund des neuartigen Obacht ActiveO-Filters auch für Allergiker geeignet</a:t>
            </a:r>
          </a:p>
          <a:p>
            <a:r>
              <a:rPr lang="de-DE" dirty="0"/>
              <a:t>z</a:t>
            </a:r>
            <a:r>
              <a:rPr lang="de-DE" dirty="0" smtClean="0"/>
              <a:t>ukunftweisendes bahnbrechendes Design</a:t>
            </a:r>
          </a:p>
          <a:p>
            <a:r>
              <a:rPr lang="de-DE" dirty="0" smtClean="0"/>
              <a:t>Leistungsstarker Motor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398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Ausstattung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smtClean="0"/>
              <a:t>Geräuscharm</a:t>
            </a:r>
          </a:p>
          <a:p>
            <a:pPr lvl="1"/>
            <a:r>
              <a:rPr lang="de-DE" dirty="0" smtClean="0"/>
              <a:t>innovative Dämmung</a:t>
            </a:r>
          </a:p>
          <a:p>
            <a:pPr lvl="1"/>
            <a:r>
              <a:rPr lang="de-DE" dirty="0" smtClean="0"/>
              <a:t>Optimale Energienutzung</a:t>
            </a:r>
          </a:p>
          <a:p>
            <a:r>
              <a:rPr lang="de-DE" dirty="0" smtClean="0"/>
              <a:t>Neue Filtertechnik</a:t>
            </a:r>
          </a:p>
          <a:p>
            <a:pPr lvl="1"/>
            <a:r>
              <a:rPr lang="de-DE" dirty="0" smtClean="0"/>
              <a:t>emissionsarm</a:t>
            </a:r>
          </a:p>
          <a:p>
            <a:pPr lvl="1"/>
            <a:r>
              <a:rPr lang="de-DE" dirty="0" smtClean="0"/>
              <a:t>patentierter Obacht </a:t>
            </a:r>
            <a:r>
              <a:rPr lang="de-DE" dirty="0" err="1" smtClean="0"/>
              <a:t>ActiveO</a:t>
            </a:r>
            <a:r>
              <a:rPr lang="de-DE" dirty="0" smtClean="0"/>
              <a:t>-Filter</a:t>
            </a:r>
          </a:p>
          <a:p>
            <a:pPr lvl="1"/>
            <a:r>
              <a:rPr lang="de-DE" dirty="0" smtClean="0"/>
              <a:t>auch für Allergiker geeignet</a:t>
            </a:r>
          </a:p>
          <a:p>
            <a:r>
              <a:rPr lang="de-DE" dirty="0" smtClean="0"/>
              <a:t>zukunftweisendes bahnbrechendes Design</a:t>
            </a:r>
          </a:p>
          <a:p>
            <a:r>
              <a:rPr lang="de-DE" dirty="0" smtClean="0"/>
              <a:t>Leistungsstarker Motor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374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64</Words>
  <Application>Microsoft Office PowerPoint</Application>
  <PresentationFormat>Breitbild</PresentationFormat>
  <Paragraphs>27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</vt:lpstr>
      <vt:lpstr>Obacht GmbH Innovative Haustechnik</vt:lpstr>
      <vt:lpstr>Agenda </vt:lpstr>
      <vt:lpstr>Geschäftsfelder im Überblick</vt:lpstr>
      <vt:lpstr>Ausstattung</vt:lpstr>
      <vt:lpstr>Ausstattung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Eine Beispielpräsentation</dc:title>
  <dc:creator>Klara Muster</dc:creator>
  <cp:lastModifiedBy>Klara Muster</cp:lastModifiedBy>
  <cp:revision>58</cp:revision>
  <dcterms:created xsi:type="dcterms:W3CDTF">2016-04-27T14:11:10Z</dcterms:created>
  <dcterms:modified xsi:type="dcterms:W3CDTF">2016-07-15T09:57:12Z</dcterms:modified>
</cp:coreProperties>
</file>