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864" r:id="rId1"/>
  </p:sldMasterIdLst>
  <p:notesMasterIdLst>
    <p:notesMasterId r:id="rId8"/>
  </p:notes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D88C"/>
    <a:srgbClr val="203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1788" autoAdjust="0"/>
  </p:normalViewPr>
  <p:slideViewPr>
    <p:cSldViewPr snapToGrid="0">
      <p:cViewPr varScale="1">
        <p:scale>
          <a:sx n="62" d="100"/>
          <a:sy n="62" d="100"/>
        </p:scale>
        <p:origin x="3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AC7277-0835-4E72-AD49-8D9B2C668504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FD8277-2F7E-4C05-B1AC-0FB551BB5C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553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alphaModFix amt="2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229946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915683"/>
            <a:ext cx="9144000" cy="77677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77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B091B1-63C0-4FFE-BD17-292ABD8D7635}" type="datetime1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Landschaftsgärtnerei Max Schluder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38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CCC440-46BF-4A67-AB72-DF4C7722D3FD}" type="datetime1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Landschaftsgärtnerei Max Schluder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295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28BA993-5E8B-4ACC-959B-6E60276EEB28}" type="datetime1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Landschaftsgärtnerei Max Schluder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655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1380" y="824247"/>
            <a:ext cx="8842420" cy="695459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1380" y="2292439"/>
            <a:ext cx="8842419" cy="3884524"/>
          </a:xfrm>
        </p:spPr>
        <p:txBody>
          <a:bodyPr/>
          <a:lstStyle>
            <a:lvl1pPr>
              <a:spcBef>
                <a:spcPts val="3000"/>
              </a:spcBef>
              <a:spcAft>
                <a:spcPts val="1200"/>
              </a:spcAft>
              <a:defRPr/>
            </a:lvl1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Landschaftsgärtnerei Max Schluder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311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nhalt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1380" y="824247"/>
            <a:ext cx="8842420" cy="695459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1380" y="2292439"/>
            <a:ext cx="8842419" cy="3884524"/>
          </a:xfrm>
        </p:spPr>
        <p:txBody>
          <a:bodyPr/>
          <a:lstStyle>
            <a:lvl1pPr>
              <a:spcBef>
                <a:spcPts val="3000"/>
              </a:spcBef>
              <a:spcAft>
                <a:spcPts val="1200"/>
              </a:spcAft>
              <a:defRPr/>
            </a:lvl1pPr>
          </a:lstStyle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Landschaftsgärtnerei Max Schluder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367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AEF4C3-195C-432A-BB29-236F74342FFF}" type="datetime1">
              <a:rPr lang="en-US" smtClean="0"/>
              <a:t>7/15/2016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Landschaftsgärtnerei Max Schluder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943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EFF79C-54DC-4226-858B-8DBB5CEFE3FD}" type="datetime1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Landschaftsgärtnerei Max Schluder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1426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080E953-B3A7-4730-9FD7-D6B71820ECAA}" type="datetime1">
              <a:rPr lang="en-US" smtClean="0"/>
              <a:t>7/15/2016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Landschaftsgärtnerei Max Schluder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595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DA5624-263D-4C60-84BA-D909517CED87}" type="datetime1">
              <a:rPr lang="en-US" smtClean="0"/>
              <a:t>7/15/2016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Landschaftsgärtnerei Max Schluder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769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74A02F-1745-4397-8939-976919243EAA}" type="datetime1">
              <a:rPr lang="en-US" smtClean="0"/>
              <a:t>7/15/2016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Landschaftsgärtnerei Max Schluder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751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F8A062-7763-46F3-B507-290627619C24}" type="datetime1">
              <a:rPr lang="en-US" smtClean="0"/>
              <a:t>7/15/2016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Landschaftsgärtnerei Max Schluder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40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8788" y="6356350"/>
            <a:ext cx="70833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Landschaftsgärtnerei Max Schluder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85678" y="6356350"/>
            <a:ext cx="10818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509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7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4320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4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>
            <a:lumMod val="75000"/>
          </a:schemeClr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3">
            <a:lumMod val="60000"/>
            <a:lumOff val="40000"/>
          </a:schemeClr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61534" y="2229946"/>
            <a:ext cx="8554065" cy="2387600"/>
          </a:xfrm>
        </p:spPr>
        <p:txBody>
          <a:bodyPr/>
          <a:lstStyle/>
          <a:p>
            <a:r>
              <a:rPr lang="de-DE" dirty="0" smtClean="0"/>
              <a:t>Landschaftsgärtnerei </a:t>
            </a:r>
            <a:br>
              <a:rPr lang="de-DE" dirty="0" smtClean="0"/>
            </a:br>
            <a:r>
              <a:rPr lang="de-DE" dirty="0" smtClean="0"/>
              <a:t>Max Schluder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Alles für </a:t>
            </a:r>
            <a:r>
              <a:rPr lang="de-DE" smtClean="0"/>
              <a:t>Ihren Traumgarten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423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Unsere Leistungen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 lnSpcReduction="20000"/>
          </a:bodyPr>
          <a:lstStyle/>
          <a:p>
            <a:r>
              <a:rPr lang="de-DE" dirty="0" smtClean="0"/>
              <a:t>Kostenlose Erstberatung</a:t>
            </a:r>
          </a:p>
          <a:p>
            <a:r>
              <a:rPr lang="de-DE" dirty="0" smtClean="0"/>
              <a:t>Planung Ihres Traumgartens</a:t>
            </a:r>
          </a:p>
          <a:p>
            <a:r>
              <a:rPr lang="de-DE" dirty="0" smtClean="0"/>
              <a:t>Fachgerechte Bepflanzung</a:t>
            </a:r>
          </a:p>
          <a:p>
            <a:r>
              <a:rPr lang="de-DE" dirty="0" smtClean="0"/>
              <a:t>Verlegung von Bodenplatten</a:t>
            </a:r>
          </a:p>
          <a:p>
            <a:r>
              <a:rPr lang="de-DE" dirty="0" smtClean="0"/>
              <a:t>Dachbegrünung</a:t>
            </a:r>
          </a:p>
          <a:p>
            <a:r>
              <a:rPr lang="de-DE" dirty="0" err="1" smtClean="0"/>
              <a:t>Zaunbau</a:t>
            </a:r>
            <a:r>
              <a:rPr lang="de-DE" dirty="0" smtClean="0"/>
              <a:t> und Heckengestaltung</a:t>
            </a:r>
          </a:p>
          <a:p>
            <a:r>
              <a:rPr lang="de-DE" dirty="0" smtClean="0"/>
              <a:t>Mauerbau</a:t>
            </a:r>
          </a:p>
          <a:p>
            <a:r>
              <a:rPr lang="de-DE" dirty="0" smtClean="0"/>
              <a:t>Anlage von Garten- und Schwimmteichen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Landschaftsgärtnerei Max Schluder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69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Alles aus einer Hand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Kostenlose Erstberatung</a:t>
            </a:r>
          </a:p>
          <a:p>
            <a:r>
              <a:rPr lang="de-DE" dirty="0" smtClean="0"/>
              <a:t>Planung, auf Wunsch auch in 3D</a:t>
            </a:r>
          </a:p>
          <a:p>
            <a:r>
              <a:rPr lang="de-DE" dirty="0" smtClean="0"/>
              <a:t>Fachgerechte Ausführung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Landschaftsgärtnerei Max Schluder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753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2701300"/>
              </p:ext>
            </p:extLst>
          </p:nvPr>
        </p:nvGraphicFramePr>
        <p:xfrm>
          <a:off x="838200" y="1825625"/>
          <a:ext cx="10515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257362748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382139145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418854356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584795077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3159522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extLst>
                  <a:ext uri="{0D108BD9-81ED-4DB2-BD59-A6C34878D82A}">
                    <a16:rowId xmlns:a16="http://schemas.microsoft.com/office/drawing/2014/main" val="292031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extLst>
                  <a:ext uri="{0D108BD9-81ED-4DB2-BD59-A6C34878D82A}">
                    <a16:rowId xmlns:a16="http://schemas.microsoft.com/office/drawing/2014/main" val="1064660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extLst>
                  <a:ext uri="{0D108BD9-81ED-4DB2-BD59-A6C34878D82A}">
                    <a16:rowId xmlns:a16="http://schemas.microsoft.com/office/drawing/2014/main" val="1791474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extLst>
                  <a:ext uri="{0D108BD9-81ED-4DB2-BD59-A6C34878D82A}">
                    <a16:rowId xmlns:a16="http://schemas.microsoft.com/office/drawing/2014/main" val="1806868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extLst>
                  <a:ext uri="{0D108BD9-81ED-4DB2-BD59-A6C34878D82A}">
                    <a16:rowId xmlns:a16="http://schemas.microsoft.com/office/drawing/2014/main" val="1631254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 marL="131445" marR="131445"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131445" marR="131445"/>
                </a:tc>
                <a:extLst>
                  <a:ext uri="{0D108BD9-81ED-4DB2-BD59-A6C34878D82A}">
                    <a16:rowId xmlns:a16="http://schemas.microsoft.com/office/drawing/2014/main" val="25879548"/>
                  </a:ext>
                </a:extLst>
              </a:tr>
            </a:tbl>
          </a:graphicData>
        </a:graphic>
      </p:graphicFrame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Landschaftsgärtnerei Max Schluder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19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95108" y="824247"/>
            <a:ext cx="8158692" cy="695459"/>
          </a:xfrm>
        </p:spPr>
        <p:txBody>
          <a:bodyPr/>
          <a:lstStyle/>
          <a:p>
            <a:r>
              <a:rPr lang="de-DE" dirty="0" smtClean="0"/>
              <a:t>Pflanzenvielfalt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Landschaftsgärtnerei Max Schluder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22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>
              <a:solidFill>
                <a:srgbClr val="203800"/>
              </a:solidFill>
            </a:endParaRPr>
          </a:p>
        </p:txBody>
      </p:sp>
      <p:pic>
        <p:nvPicPr>
          <p:cNvPr id="5" name="Bildplatzhalt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/>
      </p:pic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Landschaftsgärtnerei Max Schluder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042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art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E10101"/>
      </a:accent5>
      <a:accent6>
        <a:srgbClr val="0989B1"/>
      </a:accent6>
      <a:hlink>
        <a:srgbClr val="6B9F25"/>
      </a:hlink>
      <a:folHlink>
        <a:srgbClr val="BA6906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63</Words>
  <Application>Microsoft Office PowerPoint</Application>
  <PresentationFormat>Breitbild</PresentationFormat>
  <Paragraphs>26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Garamond</vt:lpstr>
      <vt:lpstr>Office Theme</vt:lpstr>
      <vt:lpstr>Landschaftsgärtnerei  Max Schluder</vt:lpstr>
      <vt:lpstr>Unsere Leistungen</vt:lpstr>
      <vt:lpstr>Alles aus einer Hand</vt:lpstr>
      <vt:lpstr>PowerPoint-Präsentation</vt:lpstr>
      <vt:lpstr>Pflanzenvielfalt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Landschaftsgärtnerei Max Schluder</dc:title>
  <dc:creator>Klara Muster</dc:creator>
  <cp:lastModifiedBy>Klara Muster</cp:lastModifiedBy>
  <cp:revision>28</cp:revision>
  <dcterms:created xsi:type="dcterms:W3CDTF">2016-05-12T07:25:27Z</dcterms:created>
  <dcterms:modified xsi:type="dcterms:W3CDTF">2016-07-15T09:52:47Z</dcterms:modified>
</cp:coreProperties>
</file>