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6" autoAdjust="0"/>
    <p:restoredTop sz="94660"/>
  </p:normalViewPr>
  <p:slideViewPr>
    <p:cSldViewPr snapToGrid="0" showGuides="1">
      <p:cViewPr varScale="1">
        <p:scale>
          <a:sx n="69" d="100"/>
          <a:sy n="69" d="100"/>
        </p:scale>
        <p:origin x="90" y="5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6B2BD5-6CB8-4C23-A4EB-AD24AC78422C}" type="doc">
      <dgm:prSet loTypeId="urn:microsoft.com/office/officeart/2005/8/layout/hierarchy1" loCatId="hierarchy" qsTypeId="urn:microsoft.com/office/officeart/2005/8/quickstyle/simple1" qsCatId="simple" csTypeId="urn:microsoft.com/office/officeart/2005/8/colors/colorful1" csCatId="colorful"/>
      <dgm:spPr/>
      <dgm:t>
        <a:bodyPr/>
        <a:lstStyle/>
        <a:p>
          <a:endParaRPr lang="en-US"/>
        </a:p>
      </dgm:t>
    </dgm:pt>
    <dgm:pt modelId="{B2581186-DAE1-43A7-9AFF-271D14449678}">
      <dgm:prSet/>
      <dgm:spPr/>
      <dgm:t>
        <a:bodyPr/>
        <a:lstStyle/>
        <a:p>
          <a:r>
            <a:rPr lang="de-DE"/>
            <a:t>Im Vereinigten Königreich gilt EU-Roaming seit dem EU-Austritt offiziell nicht mehr.</a:t>
          </a:r>
          <a:endParaRPr lang="en-US"/>
        </a:p>
      </dgm:t>
    </dgm:pt>
    <dgm:pt modelId="{8F60324B-FA28-4DDD-AA47-02018493A350}" type="parTrans" cxnId="{B09F242D-B6DA-40C1-B672-DE8B908CD7E8}">
      <dgm:prSet/>
      <dgm:spPr/>
      <dgm:t>
        <a:bodyPr/>
        <a:lstStyle/>
        <a:p>
          <a:endParaRPr lang="en-US"/>
        </a:p>
      </dgm:t>
    </dgm:pt>
    <dgm:pt modelId="{477B367D-0919-46D4-99C2-1687B60D3C8C}" type="sibTrans" cxnId="{B09F242D-B6DA-40C1-B672-DE8B908CD7E8}">
      <dgm:prSet/>
      <dgm:spPr/>
      <dgm:t>
        <a:bodyPr/>
        <a:lstStyle/>
        <a:p>
          <a:endParaRPr lang="en-US"/>
        </a:p>
      </dgm:t>
    </dgm:pt>
    <dgm:pt modelId="{67548A39-B444-4D1A-ACF5-52915489E36D}">
      <dgm:prSet/>
      <dgm:spPr/>
      <dgm:t>
        <a:bodyPr/>
        <a:lstStyle/>
        <a:p>
          <a:r>
            <a:rPr lang="de-DE"/>
            <a:t>Deutsche Netzbetreiber (Telekom, Vodafone, o2) gewähren weiterhin „vorerst“ Inlandskonditionen.</a:t>
          </a:r>
          <a:endParaRPr lang="en-US"/>
        </a:p>
      </dgm:t>
    </dgm:pt>
    <dgm:pt modelId="{90DBCF6D-7378-481A-ABDB-41A4DABA1052}" type="parTrans" cxnId="{98FB58CB-305F-475E-8C06-A07DE948F9D8}">
      <dgm:prSet/>
      <dgm:spPr/>
      <dgm:t>
        <a:bodyPr/>
        <a:lstStyle/>
        <a:p>
          <a:endParaRPr lang="en-US"/>
        </a:p>
      </dgm:t>
    </dgm:pt>
    <dgm:pt modelId="{6417ECB8-A22B-40C1-960F-740E71489AD0}" type="sibTrans" cxnId="{98FB58CB-305F-475E-8C06-A07DE948F9D8}">
      <dgm:prSet/>
      <dgm:spPr/>
      <dgm:t>
        <a:bodyPr/>
        <a:lstStyle/>
        <a:p>
          <a:endParaRPr lang="en-US"/>
        </a:p>
      </dgm:t>
    </dgm:pt>
    <dgm:pt modelId="{3A4DE1A7-0BF2-42AD-8528-A5C58703F460}">
      <dgm:prSet/>
      <dgm:spPr/>
      <dgm:t>
        <a:bodyPr/>
        <a:lstStyle/>
        <a:p>
          <a:r>
            <a:rPr lang="de-DE"/>
            <a:t>Netzbetreiber anderer Länder können dies anders handhaben.</a:t>
          </a:r>
          <a:endParaRPr lang="en-US"/>
        </a:p>
      </dgm:t>
    </dgm:pt>
    <dgm:pt modelId="{CC60E62E-CDAC-479D-997F-88FC42C92D71}" type="parTrans" cxnId="{4878631C-15E5-4636-AB65-62BEA0BF46A9}">
      <dgm:prSet/>
      <dgm:spPr/>
      <dgm:t>
        <a:bodyPr/>
        <a:lstStyle/>
        <a:p>
          <a:endParaRPr lang="en-US"/>
        </a:p>
      </dgm:t>
    </dgm:pt>
    <dgm:pt modelId="{1B0C62C1-C9BA-4864-B97B-FFB19119BC17}" type="sibTrans" cxnId="{4878631C-15E5-4636-AB65-62BEA0BF46A9}">
      <dgm:prSet/>
      <dgm:spPr/>
      <dgm:t>
        <a:bodyPr/>
        <a:lstStyle/>
        <a:p>
          <a:endParaRPr lang="en-US"/>
        </a:p>
      </dgm:t>
    </dgm:pt>
    <dgm:pt modelId="{11FBDFF7-159A-46DA-B057-67747E37795F}" type="pres">
      <dgm:prSet presAssocID="{FB6B2BD5-6CB8-4C23-A4EB-AD24AC78422C}" presName="hierChild1" presStyleCnt="0">
        <dgm:presLayoutVars>
          <dgm:chPref val="1"/>
          <dgm:dir/>
          <dgm:animOne val="branch"/>
          <dgm:animLvl val="lvl"/>
          <dgm:resizeHandles/>
        </dgm:presLayoutVars>
      </dgm:prSet>
      <dgm:spPr/>
    </dgm:pt>
    <dgm:pt modelId="{D7A78397-B38A-4801-A38E-F7D52102CB24}" type="pres">
      <dgm:prSet presAssocID="{B2581186-DAE1-43A7-9AFF-271D14449678}" presName="hierRoot1" presStyleCnt="0"/>
      <dgm:spPr/>
    </dgm:pt>
    <dgm:pt modelId="{AD93BD43-B810-4B49-ADCD-A41FCC9E7881}" type="pres">
      <dgm:prSet presAssocID="{B2581186-DAE1-43A7-9AFF-271D14449678}" presName="composite" presStyleCnt="0"/>
      <dgm:spPr/>
    </dgm:pt>
    <dgm:pt modelId="{794FC7F2-3EEB-4C6B-8FA5-E72A9AE5FC83}" type="pres">
      <dgm:prSet presAssocID="{B2581186-DAE1-43A7-9AFF-271D14449678}" presName="background" presStyleLbl="node0" presStyleIdx="0" presStyleCnt="3"/>
      <dgm:spPr/>
    </dgm:pt>
    <dgm:pt modelId="{E2F0199A-044A-4568-B533-96BE5DB4D635}" type="pres">
      <dgm:prSet presAssocID="{B2581186-DAE1-43A7-9AFF-271D14449678}" presName="text" presStyleLbl="fgAcc0" presStyleIdx="0" presStyleCnt="3">
        <dgm:presLayoutVars>
          <dgm:chPref val="3"/>
        </dgm:presLayoutVars>
      </dgm:prSet>
      <dgm:spPr/>
    </dgm:pt>
    <dgm:pt modelId="{A01E3348-8FDF-4DCC-95AC-4CAABE6CC35D}" type="pres">
      <dgm:prSet presAssocID="{B2581186-DAE1-43A7-9AFF-271D14449678}" presName="hierChild2" presStyleCnt="0"/>
      <dgm:spPr/>
    </dgm:pt>
    <dgm:pt modelId="{26B5BFF0-BB9B-4BD3-98E2-0AE582900961}" type="pres">
      <dgm:prSet presAssocID="{67548A39-B444-4D1A-ACF5-52915489E36D}" presName="hierRoot1" presStyleCnt="0"/>
      <dgm:spPr/>
    </dgm:pt>
    <dgm:pt modelId="{53965CEB-2A3D-4900-A4DF-EA3E074B12E5}" type="pres">
      <dgm:prSet presAssocID="{67548A39-B444-4D1A-ACF5-52915489E36D}" presName="composite" presStyleCnt="0"/>
      <dgm:spPr/>
    </dgm:pt>
    <dgm:pt modelId="{444CB69B-0A9E-4DA2-852C-6228C54E2D79}" type="pres">
      <dgm:prSet presAssocID="{67548A39-B444-4D1A-ACF5-52915489E36D}" presName="background" presStyleLbl="node0" presStyleIdx="1" presStyleCnt="3"/>
      <dgm:spPr/>
    </dgm:pt>
    <dgm:pt modelId="{4F3AF16D-D105-4CF0-B0F0-DB20A753B53A}" type="pres">
      <dgm:prSet presAssocID="{67548A39-B444-4D1A-ACF5-52915489E36D}" presName="text" presStyleLbl="fgAcc0" presStyleIdx="1" presStyleCnt="3">
        <dgm:presLayoutVars>
          <dgm:chPref val="3"/>
        </dgm:presLayoutVars>
      </dgm:prSet>
      <dgm:spPr/>
    </dgm:pt>
    <dgm:pt modelId="{83883150-350B-435C-9823-58CD163B2A27}" type="pres">
      <dgm:prSet presAssocID="{67548A39-B444-4D1A-ACF5-52915489E36D}" presName="hierChild2" presStyleCnt="0"/>
      <dgm:spPr/>
    </dgm:pt>
    <dgm:pt modelId="{4FD23131-97F9-4F23-BB19-582F006E90F4}" type="pres">
      <dgm:prSet presAssocID="{3A4DE1A7-0BF2-42AD-8528-A5C58703F460}" presName="hierRoot1" presStyleCnt="0"/>
      <dgm:spPr/>
    </dgm:pt>
    <dgm:pt modelId="{176DD59E-BAF9-41C5-BBF6-79B0E88F0087}" type="pres">
      <dgm:prSet presAssocID="{3A4DE1A7-0BF2-42AD-8528-A5C58703F460}" presName="composite" presStyleCnt="0"/>
      <dgm:spPr/>
    </dgm:pt>
    <dgm:pt modelId="{01525AE2-5370-4385-A090-9C14CEF42B0E}" type="pres">
      <dgm:prSet presAssocID="{3A4DE1A7-0BF2-42AD-8528-A5C58703F460}" presName="background" presStyleLbl="node0" presStyleIdx="2" presStyleCnt="3"/>
      <dgm:spPr/>
    </dgm:pt>
    <dgm:pt modelId="{486CB97D-98DE-42FD-8438-5AE872BF737C}" type="pres">
      <dgm:prSet presAssocID="{3A4DE1A7-0BF2-42AD-8528-A5C58703F460}" presName="text" presStyleLbl="fgAcc0" presStyleIdx="2" presStyleCnt="3">
        <dgm:presLayoutVars>
          <dgm:chPref val="3"/>
        </dgm:presLayoutVars>
      </dgm:prSet>
      <dgm:spPr/>
    </dgm:pt>
    <dgm:pt modelId="{ACCA4657-96E9-4940-9189-C2BFC51A88EC}" type="pres">
      <dgm:prSet presAssocID="{3A4DE1A7-0BF2-42AD-8528-A5C58703F460}" presName="hierChild2" presStyleCnt="0"/>
      <dgm:spPr/>
    </dgm:pt>
  </dgm:ptLst>
  <dgm:cxnLst>
    <dgm:cxn modelId="{4878631C-15E5-4636-AB65-62BEA0BF46A9}" srcId="{FB6B2BD5-6CB8-4C23-A4EB-AD24AC78422C}" destId="{3A4DE1A7-0BF2-42AD-8528-A5C58703F460}" srcOrd="2" destOrd="0" parTransId="{CC60E62E-CDAC-479D-997F-88FC42C92D71}" sibTransId="{1B0C62C1-C9BA-4864-B97B-FFB19119BC17}"/>
    <dgm:cxn modelId="{B09F242D-B6DA-40C1-B672-DE8B908CD7E8}" srcId="{FB6B2BD5-6CB8-4C23-A4EB-AD24AC78422C}" destId="{B2581186-DAE1-43A7-9AFF-271D14449678}" srcOrd="0" destOrd="0" parTransId="{8F60324B-FA28-4DDD-AA47-02018493A350}" sibTransId="{477B367D-0919-46D4-99C2-1687B60D3C8C}"/>
    <dgm:cxn modelId="{A6425554-D8F1-427F-AF0A-F75746F92D37}" type="presOf" srcId="{FB6B2BD5-6CB8-4C23-A4EB-AD24AC78422C}" destId="{11FBDFF7-159A-46DA-B057-67747E37795F}" srcOrd="0" destOrd="0" presId="urn:microsoft.com/office/officeart/2005/8/layout/hierarchy1"/>
    <dgm:cxn modelId="{903A9599-9012-4DDF-AC4B-26125CC182E2}" type="presOf" srcId="{B2581186-DAE1-43A7-9AFF-271D14449678}" destId="{E2F0199A-044A-4568-B533-96BE5DB4D635}" srcOrd="0" destOrd="0" presId="urn:microsoft.com/office/officeart/2005/8/layout/hierarchy1"/>
    <dgm:cxn modelId="{140D33C6-4A2C-489A-9DDB-FE93B47CF1DF}" type="presOf" srcId="{3A4DE1A7-0BF2-42AD-8528-A5C58703F460}" destId="{486CB97D-98DE-42FD-8438-5AE872BF737C}" srcOrd="0" destOrd="0" presId="urn:microsoft.com/office/officeart/2005/8/layout/hierarchy1"/>
    <dgm:cxn modelId="{C55C67CA-C0CF-4B95-929D-9FCB057E5067}" type="presOf" srcId="{67548A39-B444-4D1A-ACF5-52915489E36D}" destId="{4F3AF16D-D105-4CF0-B0F0-DB20A753B53A}" srcOrd="0" destOrd="0" presId="urn:microsoft.com/office/officeart/2005/8/layout/hierarchy1"/>
    <dgm:cxn modelId="{98FB58CB-305F-475E-8C06-A07DE948F9D8}" srcId="{FB6B2BD5-6CB8-4C23-A4EB-AD24AC78422C}" destId="{67548A39-B444-4D1A-ACF5-52915489E36D}" srcOrd="1" destOrd="0" parTransId="{90DBCF6D-7378-481A-ABDB-41A4DABA1052}" sibTransId="{6417ECB8-A22B-40C1-960F-740E71489AD0}"/>
    <dgm:cxn modelId="{C44D5E0C-E269-48A1-80D0-416A440F6E5E}" type="presParOf" srcId="{11FBDFF7-159A-46DA-B057-67747E37795F}" destId="{D7A78397-B38A-4801-A38E-F7D52102CB24}" srcOrd="0" destOrd="0" presId="urn:microsoft.com/office/officeart/2005/8/layout/hierarchy1"/>
    <dgm:cxn modelId="{A7A7FF21-DAD6-4C8B-A67C-6DF84686E89D}" type="presParOf" srcId="{D7A78397-B38A-4801-A38E-F7D52102CB24}" destId="{AD93BD43-B810-4B49-ADCD-A41FCC9E7881}" srcOrd="0" destOrd="0" presId="urn:microsoft.com/office/officeart/2005/8/layout/hierarchy1"/>
    <dgm:cxn modelId="{1109700A-1645-4ED7-A499-A21AA9BF134E}" type="presParOf" srcId="{AD93BD43-B810-4B49-ADCD-A41FCC9E7881}" destId="{794FC7F2-3EEB-4C6B-8FA5-E72A9AE5FC83}" srcOrd="0" destOrd="0" presId="urn:microsoft.com/office/officeart/2005/8/layout/hierarchy1"/>
    <dgm:cxn modelId="{C36223AD-8B43-446A-8CFF-78FF995ED7F3}" type="presParOf" srcId="{AD93BD43-B810-4B49-ADCD-A41FCC9E7881}" destId="{E2F0199A-044A-4568-B533-96BE5DB4D635}" srcOrd="1" destOrd="0" presId="urn:microsoft.com/office/officeart/2005/8/layout/hierarchy1"/>
    <dgm:cxn modelId="{D856F60C-CFF7-41F1-A024-BE2A0B288831}" type="presParOf" srcId="{D7A78397-B38A-4801-A38E-F7D52102CB24}" destId="{A01E3348-8FDF-4DCC-95AC-4CAABE6CC35D}" srcOrd="1" destOrd="0" presId="urn:microsoft.com/office/officeart/2005/8/layout/hierarchy1"/>
    <dgm:cxn modelId="{C0E7844C-0729-4851-9F62-B2C38A082D3E}" type="presParOf" srcId="{11FBDFF7-159A-46DA-B057-67747E37795F}" destId="{26B5BFF0-BB9B-4BD3-98E2-0AE582900961}" srcOrd="1" destOrd="0" presId="urn:microsoft.com/office/officeart/2005/8/layout/hierarchy1"/>
    <dgm:cxn modelId="{BD8FB1EE-A838-458F-B349-071F8707FE62}" type="presParOf" srcId="{26B5BFF0-BB9B-4BD3-98E2-0AE582900961}" destId="{53965CEB-2A3D-4900-A4DF-EA3E074B12E5}" srcOrd="0" destOrd="0" presId="urn:microsoft.com/office/officeart/2005/8/layout/hierarchy1"/>
    <dgm:cxn modelId="{77B6F1A4-A94E-4508-ABFE-88E5DDA0FDBE}" type="presParOf" srcId="{53965CEB-2A3D-4900-A4DF-EA3E074B12E5}" destId="{444CB69B-0A9E-4DA2-852C-6228C54E2D79}" srcOrd="0" destOrd="0" presId="urn:microsoft.com/office/officeart/2005/8/layout/hierarchy1"/>
    <dgm:cxn modelId="{0D703B6E-8585-4540-9282-099AFDC57B35}" type="presParOf" srcId="{53965CEB-2A3D-4900-A4DF-EA3E074B12E5}" destId="{4F3AF16D-D105-4CF0-B0F0-DB20A753B53A}" srcOrd="1" destOrd="0" presId="urn:microsoft.com/office/officeart/2005/8/layout/hierarchy1"/>
    <dgm:cxn modelId="{51B2DD49-DEEE-4427-B558-08B28F9C7896}" type="presParOf" srcId="{26B5BFF0-BB9B-4BD3-98E2-0AE582900961}" destId="{83883150-350B-435C-9823-58CD163B2A27}" srcOrd="1" destOrd="0" presId="urn:microsoft.com/office/officeart/2005/8/layout/hierarchy1"/>
    <dgm:cxn modelId="{CBA12F12-97D9-4203-A654-8D565350C46E}" type="presParOf" srcId="{11FBDFF7-159A-46DA-B057-67747E37795F}" destId="{4FD23131-97F9-4F23-BB19-582F006E90F4}" srcOrd="2" destOrd="0" presId="urn:microsoft.com/office/officeart/2005/8/layout/hierarchy1"/>
    <dgm:cxn modelId="{9FF1DA09-1232-4A41-9620-B71D636DE75D}" type="presParOf" srcId="{4FD23131-97F9-4F23-BB19-582F006E90F4}" destId="{176DD59E-BAF9-41C5-BBF6-79B0E88F0087}" srcOrd="0" destOrd="0" presId="urn:microsoft.com/office/officeart/2005/8/layout/hierarchy1"/>
    <dgm:cxn modelId="{32B325E3-6A6B-4A42-9005-C70CF1664619}" type="presParOf" srcId="{176DD59E-BAF9-41C5-BBF6-79B0E88F0087}" destId="{01525AE2-5370-4385-A090-9C14CEF42B0E}" srcOrd="0" destOrd="0" presId="urn:microsoft.com/office/officeart/2005/8/layout/hierarchy1"/>
    <dgm:cxn modelId="{CD0DE779-A485-411A-94DE-55D540DAA028}" type="presParOf" srcId="{176DD59E-BAF9-41C5-BBF6-79B0E88F0087}" destId="{486CB97D-98DE-42FD-8438-5AE872BF737C}" srcOrd="1" destOrd="0" presId="urn:microsoft.com/office/officeart/2005/8/layout/hierarchy1"/>
    <dgm:cxn modelId="{000991B3-AB05-4873-BBE2-829E62C6E035}" type="presParOf" srcId="{4FD23131-97F9-4F23-BB19-582F006E90F4}" destId="{ACCA4657-96E9-4940-9189-C2BFC51A88EC}"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528740-2AE5-4A69-AF76-630B5A4819A8}" type="doc">
      <dgm:prSet loTypeId="urn:microsoft.com/office/officeart/2005/8/layout/hierarchy3" loCatId="hierarchy" qsTypeId="urn:microsoft.com/office/officeart/2005/8/quickstyle/simple1" qsCatId="simple" csTypeId="urn:microsoft.com/office/officeart/2005/8/colors/colorful1" csCatId="colorful"/>
      <dgm:spPr/>
      <dgm:t>
        <a:bodyPr/>
        <a:lstStyle/>
        <a:p>
          <a:endParaRPr lang="en-US"/>
        </a:p>
      </dgm:t>
    </dgm:pt>
    <dgm:pt modelId="{3668D669-0385-4306-A9D8-EDF4E5B30464}">
      <dgm:prSet/>
      <dgm:spPr/>
      <dgm:t>
        <a:bodyPr/>
        <a:lstStyle/>
        <a:p>
          <a:r>
            <a:rPr lang="de-DE"/>
            <a:t>Frankreich inkl. Französisch-Guayana, Guadeloupe, Martinique, Mayotte, Réunion, Saint‑Martin</a:t>
          </a:r>
          <a:endParaRPr lang="en-US"/>
        </a:p>
      </dgm:t>
    </dgm:pt>
    <dgm:pt modelId="{18E75079-6A90-4178-A7F6-A3CC0CCCF741}" type="parTrans" cxnId="{C26CC6FE-84DC-4F6B-B0EA-739002B026B6}">
      <dgm:prSet/>
      <dgm:spPr/>
      <dgm:t>
        <a:bodyPr/>
        <a:lstStyle/>
        <a:p>
          <a:endParaRPr lang="en-US"/>
        </a:p>
      </dgm:t>
    </dgm:pt>
    <dgm:pt modelId="{515A3529-37F7-4ED4-9F44-3261463C6A2B}" type="sibTrans" cxnId="{C26CC6FE-84DC-4F6B-B0EA-739002B026B6}">
      <dgm:prSet/>
      <dgm:spPr/>
      <dgm:t>
        <a:bodyPr/>
        <a:lstStyle/>
        <a:p>
          <a:endParaRPr lang="en-US"/>
        </a:p>
      </dgm:t>
    </dgm:pt>
    <dgm:pt modelId="{E6A97CAF-7EA6-4982-9E84-3EC10B44975E}">
      <dgm:prSet/>
      <dgm:spPr/>
      <dgm:t>
        <a:bodyPr/>
        <a:lstStyle/>
        <a:p>
          <a:r>
            <a:rPr lang="de-DE"/>
            <a:t>Portugal inkl. Madeira und Azoren</a:t>
          </a:r>
          <a:endParaRPr lang="en-US"/>
        </a:p>
      </dgm:t>
    </dgm:pt>
    <dgm:pt modelId="{DA697EE9-B7AE-4839-8F28-9947CB1431A5}" type="parTrans" cxnId="{4AAD64D3-0813-436C-90E5-116B1FF8F642}">
      <dgm:prSet/>
      <dgm:spPr/>
      <dgm:t>
        <a:bodyPr/>
        <a:lstStyle/>
        <a:p>
          <a:endParaRPr lang="en-US"/>
        </a:p>
      </dgm:t>
    </dgm:pt>
    <dgm:pt modelId="{41FD8400-E887-4A30-90CA-70733BA49AFD}" type="sibTrans" cxnId="{4AAD64D3-0813-436C-90E5-116B1FF8F642}">
      <dgm:prSet/>
      <dgm:spPr/>
      <dgm:t>
        <a:bodyPr/>
        <a:lstStyle/>
        <a:p>
          <a:endParaRPr lang="en-US"/>
        </a:p>
      </dgm:t>
    </dgm:pt>
    <dgm:pt modelId="{17F38097-C5E5-4071-9608-A02A30372B0B}">
      <dgm:prSet/>
      <dgm:spPr/>
      <dgm:t>
        <a:bodyPr/>
        <a:lstStyle/>
        <a:p>
          <a:r>
            <a:rPr lang="de-DE"/>
            <a:t>Spanien inkl. Kanarische Inseln und bestimmte Hoheitsgebiete in Nordafrika</a:t>
          </a:r>
          <a:endParaRPr lang="en-US"/>
        </a:p>
      </dgm:t>
    </dgm:pt>
    <dgm:pt modelId="{CE53AED0-5510-4003-95BC-3C8FA4799B84}" type="parTrans" cxnId="{91D842C6-EFE7-4807-8330-1047EFA1B677}">
      <dgm:prSet/>
      <dgm:spPr/>
      <dgm:t>
        <a:bodyPr/>
        <a:lstStyle/>
        <a:p>
          <a:endParaRPr lang="en-US"/>
        </a:p>
      </dgm:t>
    </dgm:pt>
    <dgm:pt modelId="{9E506797-B889-47CB-9FA8-BD0F54F13D9E}" type="sibTrans" cxnId="{91D842C6-EFE7-4807-8330-1047EFA1B677}">
      <dgm:prSet/>
      <dgm:spPr/>
      <dgm:t>
        <a:bodyPr/>
        <a:lstStyle/>
        <a:p>
          <a:endParaRPr lang="en-US"/>
        </a:p>
      </dgm:t>
    </dgm:pt>
    <dgm:pt modelId="{F1AE2E34-BF38-4288-BD87-04B52FA91002}" type="pres">
      <dgm:prSet presAssocID="{77528740-2AE5-4A69-AF76-630B5A4819A8}" presName="diagram" presStyleCnt="0">
        <dgm:presLayoutVars>
          <dgm:chPref val="1"/>
          <dgm:dir/>
          <dgm:animOne val="branch"/>
          <dgm:animLvl val="lvl"/>
          <dgm:resizeHandles/>
        </dgm:presLayoutVars>
      </dgm:prSet>
      <dgm:spPr/>
    </dgm:pt>
    <dgm:pt modelId="{31DAA562-D347-477D-8EBB-D41FDF37E0BC}" type="pres">
      <dgm:prSet presAssocID="{3668D669-0385-4306-A9D8-EDF4E5B30464}" presName="root" presStyleCnt="0"/>
      <dgm:spPr/>
    </dgm:pt>
    <dgm:pt modelId="{5B39F635-DAFE-41BB-9E79-6C893E36B4F8}" type="pres">
      <dgm:prSet presAssocID="{3668D669-0385-4306-A9D8-EDF4E5B30464}" presName="rootComposite" presStyleCnt="0"/>
      <dgm:spPr/>
    </dgm:pt>
    <dgm:pt modelId="{3B39B820-F8E7-49E7-B3AD-7E139F4C0DEE}" type="pres">
      <dgm:prSet presAssocID="{3668D669-0385-4306-A9D8-EDF4E5B30464}" presName="rootText" presStyleLbl="node1" presStyleIdx="0" presStyleCnt="3"/>
      <dgm:spPr/>
    </dgm:pt>
    <dgm:pt modelId="{C1D64D8A-73CB-4D24-839B-078BDD01855E}" type="pres">
      <dgm:prSet presAssocID="{3668D669-0385-4306-A9D8-EDF4E5B30464}" presName="rootConnector" presStyleLbl="node1" presStyleIdx="0" presStyleCnt="3"/>
      <dgm:spPr/>
    </dgm:pt>
    <dgm:pt modelId="{93D40B6A-6B0F-47FD-B84D-010DF88C3103}" type="pres">
      <dgm:prSet presAssocID="{3668D669-0385-4306-A9D8-EDF4E5B30464}" presName="childShape" presStyleCnt="0"/>
      <dgm:spPr/>
    </dgm:pt>
    <dgm:pt modelId="{A56C38C8-5401-4594-A61D-FD07F59081C4}" type="pres">
      <dgm:prSet presAssocID="{E6A97CAF-7EA6-4982-9E84-3EC10B44975E}" presName="root" presStyleCnt="0"/>
      <dgm:spPr/>
    </dgm:pt>
    <dgm:pt modelId="{3AEC42A5-CCCF-41B9-B41A-F57B8C2AB28B}" type="pres">
      <dgm:prSet presAssocID="{E6A97CAF-7EA6-4982-9E84-3EC10B44975E}" presName="rootComposite" presStyleCnt="0"/>
      <dgm:spPr/>
    </dgm:pt>
    <dgm:pt modelId="{D3ECB9D1-CC88-4D36-B57D-6ECA49DD2AFF}" type="pres">
      <dgm:prSet presAssocID="{E6A97CAF-7EA6-4982-9E84-3EC10B44975E}" presName="rootText" presStyleLbl="node1" presStyleIdx="1" presStyleCnt="3"/>
      <dgm:spPr/>
    </dgm:pt>
    <dgm:pt modelId="{14E716CA-0FAD-4D6B-A280-A817764CB65F}" type="pres">
      <dgm:prSet presAssocID="{E6A97CAF-7EA6-4982-9E84-3EC10B44975E}" presName="rootConnector" presStyleLbl="node1" presStyleIdx="1" presStyleCnt="3"/>
      <dgm:spPr/>
    </dgm:pt>
    <dgm:pt modelId="{1B4802A0-77D3-404B-A973-DEFCE62502CE}" type="pres">
      <dgm:prSet presAssocID="{E6A97CAF-7EA6-4982-9E84-3EC10B44975E}" presName="childShape" presStyleCnt="0"/>
      <dgm:spPr/>
    </dgm:pt>
    <dgm:pt modelId="{370C6FF2-127C-4B11-A581-0C59995BA403}" type="pres">
      <dgm:prSet presAssocID="{17F38097-C5E5-4071-9608-A02A30372B0B}" presName="root" presStyleCnt="0"/>
      <dgm:spPr/>
    </dgm:pt>
    <dgm:pt modelId="{03FFE8EA-B042-4A8A-9F20-75600D384E7F}" type="pres">
      <dgm:prSet presAssocID="{17F38097-C5E5-4071-9608-A02A30372B0B}" presName="rootComposite" presStyleCnt="0"/>
      <dgm:spPr/>
    </dgm:pt>
    <dgm:pt modelId="{678D8051-44DC-4DA2-876B-523269E24E86}" type="pres">
      <dgm:prSet presAssocID="{17F38097-C5E5-4071-9608-A02A30372B0B}" presName="rootText" presStyleLbl="node1" presStyleIdx="2" presStyleCnt="3"/>
      <dgm:spPr/>
    </dgm:pt>
    <dgm:pt modelId="{B5D46EAE-EF1C-47DF-8A0C-E9E7196CFFE3}" type="pres">
      <dgm:prSet presAssocID="{17F38097-C5E5-4071-9608-A02A30372B0B}" presName="rootConnector" presStyleLbl="node1" presStyleIdx="2" presStyleCnt="3"/>
      <dgm:spPr/>
    </dgm:pt>
    <dgm:pt modelId="{6817C1CC-5E47-4D2E-A676-4DE76AE71EC1}" type="pres">
      <dgm:prSet presAssocID="{17F38097-C5E5-4071-9608-A02A30372B0B}" presName="childShape" presStyleCnt="0"/>
      <dgm:spPr/>
    </dgm:pt>
  </dgm:ptLst>
  <dgm:cxnLst>
    <dgm:cxn modelId="{383EEB66-F091-4B63-B4B4-583AA498B35E}" type="presOf" srcId="{77528740-2AE5-4A69-AF76-630B5A4819A8}" destId="{F1AE2E34-BF38-4288-BD87-04B52FA91002}" srcOrd="0" destOrd="0" presId="urn:microsoft.com/office/officeart/2005/8/layout/hierarchy3"/>
    <dgm:cxn modelId="{2A9ACA4A-214E-4036-8C1B-EBB82C14F79B}" type="presOf" srcId="{17F38097-C5E5-4071-9608-A02A30372B0B}" destId="{B5D46EAE-EF1C-47DF-8A0C-E9E7196CFFE3}" srcOrd="1" destOrd="0" presId="urn:microsoft.com/office/officeart/2005/8/layout/hierarchy3"/>
    <dgm:cxn modelId="{9C115152-5DE1-4B04-8B9B-A337F209A378}" type="presOf" srcId="{17F38097-C5E5-4071-9608-A02A30372B0B}" destId="{678D8051-44DC-4DA2-876B-523269E24E86}" srcOrd="0" destOrd="0" presId="urn:microsoft.com/office/officeart/2005/8/layout/hierarchy3"/>
    <dgm:cxn modelId="{D7002177-46CA-407F-AEA6-1EC3A40FBBEA}" type="presOf" srcId="{3668D669-0385-4306-A9D8-EDF4E5B30464}" destId="{3B39B820-F8E7-49E7-B3AD-7E139F4C0DEE}" srcOrd="0" destOrd="0" presId="urn:microsoft.com/office/officeart/2005/8/layout/hierarchy3"/>
    <dgm:cxn modelId="{85832C9A-83E4-4E3E-9841-A43FA45CB472}" type="presOf" srcId="{E6A97CAF-7EA6-4982-9E84-3EC10B44975E}" destId="{14E716CA-0FAD-4D6B-A280-A817764CB65F}" srcOrd="1" destOrd="0" presId="urn:microsoft.com/office/officeart/2005/8/layout/hierarchy3"/>
    <dgm:cxn modelId="{89BD48A5-5CD5-4118-9F14-C5B3E40CA68C}" type="presOf" srcId="{3668D669-0385-4306-A9D8-EDF4E5B30464}" destId="{C1D64D8A-73CB-4D24-839B-078BDD01855E}" srcOrd="1" destOrd="0" presId="urn:microsoft.com/office/officeart/2005/8/layout/hierarchy3"/>
    <dgm:cxn modelId="{91D842C6-EFE7-4807-8330-1047EFA1B677}" srcId="{77528740-2AE5-4A69-AF76-630B5A4819A8}" destId="{17F38097-C5E5-4071-9608-A02A30372B0B}" srcOrd="2" destOrd="0" parTransId="{CE53AED0-5510-4003-95BC-3C8FA4799B84}" sibTransId="{9E506797-B889-47CB-9FA8-BD0F54F13D9E}"/>
    <dgm:cxn modelId="{4AAD64D3-0813-436C-90E5-116B1FF8F642}" srcId="{77528740-2AE5-4A69-AF76-630B5A4819A8}" destId="{E6A97CAF-7EA6-4982-9E84-3EC10B44975E}" srcOrd="1" destOrd="0" parTransId="{DA697EE9-B7AE-4839-8F28-9947CB1431A5}" sibTransId="{41FD8400-E887-4A30-90CA-70733BA49AFD}"/>
    <dgm:cxn modelId="{58637AE1-9A97-4AC2-BDB1-8A14078E83D1}" type="presOf" srcId="{E6A97CAF-7EA6-4982-9E84-3EC10B44975E}" destId="{D3ECB9D1-CC88-4D36-B57D-6ECA49DD2AFF}" srcOrd="0" destOrd="0" presId="urn:microsoft.com/office/officeart/2005/8/layout/hierarchy3"/>
    <dgm:cxn modelId="{C26CC6FE-84DC-4F6B-B0EA-739002B026B6}" srcId="{77528740-2AE5-4A69-AF76-630B5A4819A8}" destId="{3668D669-0385-4306-A9D8-EDF4E5B30464}" srcOrd="0" destOrd="0" parTransId="{18E75079-6A90-4178-A7F6-A3CC0CCCF741}" sibTransId="{515A3529-37F7-4ED4-9F44-3261463C6A2B}"/>
    <dgm:cxn modelId="{709B1BCE-89E0-4CF5-ABE7-3CEAE4E284D0}" type="presParOf" srcId="{F1AE2E34-BF38-4288-BD87-04B52FA91002}" destId="{31DAA562-D347-477D-8EBB-D41FDF37E0BC}" srcOrd="0" destOrd="0" presId="urn:microsoft.com/office/officeart/2005/8/layout/hierarchy3"/>
    <dgm:cxn modelId="{74D2617C-82B9-4861-83FD-8E7F12A30379}" type="presParOf" srcId="{31DAA562-D347-477D-8EBB-D41FDF37E0BC}" destId="{5B39F635-DAFE-41BB-9E79-6C893E36B4F8}" srcOrd="0" destOrd="0" presId="urn:microsoft.com/office/officeart/2005/8/layout/hierarchy3"/>
    <dgm:cxn modelId="{992A9BD2-8A50-4210-A276-BF5F01888726}" type="presParOf" srcId="{5B39F635-DAFE-41BB-9E79-6C893E36B4F8}" destId="{3B39B820-F8E7-49E7-B3AD-7E139F4C0DEE}" srcOrd="0" destOrd="0" presId="urn:microsoft.com/office/officeart/2005/8/layout/hierarchy3"/>
    <dgm:cxn modelId="{4AF49A2B-0D20-45F3-A582-69E682CF35A8}" type="presParOf" srcId="{5B39F635-DAFE-41BB-9E79-6C893E36B4F8}" destId="{C1D64D8A-73CB-4D24-839B-078BDD01855E}" srcOrd="1" destOrd="0" presId="urn:microsoft.com/office/officeart/2005/8/layout/hierarchy3"/>
    <dgm:cxn modelId="{A0A14FAB-0E14-4BC6-8AB2-8F1BBD6A9B60}" type="presParOf" srcId="{31DAA562-D347-477D-8EBB-D41FDF37E0BC}" destId="{93D40B6A-6B0F-47FD-B84D-010DF88C3103}" srcOrd="1" destOrd="0" presId="urn:microsoft.com/office/officeart/2005/8/layout/hierarchy3"/>
    <dgm:cxn modelId="{2330CE4B-C983-411C-BB14-1838F3F08CD4}" type="presParOf" srcId="{F1AE2E34-BF38-4288-BD87-04B52FA91002}" destId="{A56C38C8-5401-4594-A61D-FD07F59081C4}" srcOrd="1" destOrd="0" presId="urn:microsoft.com/office/officeart/2005/8/layout/hierarchy3"/>
    <dgm:cxn modelId="{5C570F15-A3E2-4843-A5F2-186D310E864F}" type="presParOf" srcId="{A56C38C8-5401-4594-A61D-FD07F59081C4}" destId="{3AEC42A5-CCCF-41B9-B41A-F57B8C2AB28B}" srcOrd="0" destOrd="0" presId="urn:microsoft.com/office/officeart/2005/8/layout/hierarchy3"/>
    <dgm:cxn modelId="{4E18F170-E21A-4A58-AF9A-7B344116176A}" type="presParOf" srcId="{3AEC42A5-CCCF-41B9-B41A-F57B8C2AB28B}" destId="{D3ECB9D1-CC88-4D36-B57D-6ECA49DD2AFF}" srcOrd="0" destOrd="0" presId="urn:microsoft.com/office/officeart/2005/8/layout/hierarchy3"/>
    <dgm:cxn modelId="{1D15A05D-3DE4-43B3-B102-1CFB7451E0B1}" type="presParOf" srcId="{3AEC42A5-CCCF-41B9-B41A-F57B8C2AB28B}" destId="{14E716CA-0FAD-4D6B-A280-A817764CB65F}" srcOrd="1" destOrd="0" presId="urn:microsoft.com/office/officeart/2005/8/layout/hierarchy3"/>
    <dgm:cxn modelId="{D74617DE-ADDF-4717-BEEC-8E79195D0F81}" type="presParOf" srcId="{A56C38C8-5401-4594-A61D-FD07F59081C4}" destId="{1B4802A0-77D3-404B-A973-DEFCE62502CE}" srcOrd="1" destOrd="0" presId="urn:microsoft.com/office/officeart/2005/8/layout/hierarchy3"/>
    <dgm:cxn modelId="{FFF65479-41A4-4176-AFAF-24CE812E1122}" type="presParOf" srcId="{F1AE2E34-BF38-4288-BD87-04B52FA91002}" destId="{370C6FF2-127C-4B11-A581-0C59995BA403}" srcOrd="2" destOrd="0" presId="urn:microsoft.com/office/officeart/2005/8/layout/hierarchy3"/>
    <dgm:cxn modelId="{785E9574-12F7-49B7-8B3C-04C90103DF3D}" type="presParOf" srcId="{370C6FF2-127C-4B11-A581-0C59995BA403}" destId="{03FFE8EA-B042-4A8A-9F20-75600D384E7F}" srcOrd="0" destOrd="0" presId="urn:microsoft.com/office/officeart/2005/8/layout/hierarchy3"/>
    <dgm:cxn modelId="{5F9504CA-907B-491B-A06F-4D9F15C3FFC4}" type="presParOf" srcId="{03FFE8EA-B042-4A8A-9F20-75600D384E7F}" destId="{678D8051-44DC-4DA2-876B-523269E24E86}" srcOrd="0" destOrd="0" presId="urn:microsoft.com/office/officeart/2005/8/layout/hierarchy3"/>
    <dgm:cxn modelId="{23D22501-3C46-4F67-991A-73475429D07E}" type="presParOf" srcId="{03FFE8EA-B042-4A8A-9F20-75600D384E7F}" destId="{B5D46EAE-EF1C-47DF-8A0C-E9E7196CFFE3}" srcOrd="1" destOrd="0" presId="urn:microsoft.com/office/officeart/2005/8/layout/hierarchy3"/>
    <dgm:cxn modelId="{6CFF8BD8-0BC6-47B9-9225-B56D539583CF}" type="presParOf" srcId="{370C6FF2-127C-4B11-A581-0C59995BA403}" destId="{6817C1CC-5E47-4D2E-A676-4DE76AE71EC1}"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ACF0DF-17C1-425D-82B0-60788E91281E}" type="doc">
      <dgm:prSet loTypeId="urn:microsoft.com/office/officeart/2005/8/layout/default" loCatId="list" qsTypeId="urn:microsoft.com/office/officeart/2005/8/quickstyle/simple1" qsCatId="simple" csTypeId="urn:microsoft.com/office/officeart/2005/8/colors/colorful5" csCatId="colorful"/>
      <dgm:spPr/>
      <dgm:t>
        <a:bodyPr/>
        <a:lstStyle/>
        <a:p>
          <a:endParaRPr lang="en-US"/>
        </a:p>
      </dgm:t>
    </dgm:pt>
    <dgm:pt modelId="{BAAB2157-F249-4166-AB78-4D959A9394E6}">
      <dgm:prSet/>
      <dgm:spPr/>
      <dgm:t>
        <a:bodyPr/>
        <a:lstStyle/>
        <a:p>
          <a:r>
            <a:rPr lang="de-DE"/>
            <a:t>Andorra (außer bei Nutzung eines spanischen oder französischen Netzes)</a:t>
          </a:r>
          <a:endParaRPr lang="en-US"/>
        </a:p>
      </dgm:t>
    </dgm:pt>
    <dgm:pt modelId="{A73C4170-7CD7-4A9C-8EEF-F4480D69EBF1}" type="parTrans" cxnId="{324C9D1D-30B3-4971-A28E-DED5720CEDEB}">
      <dgm:prSet/>
      <dgm:spPr/>
      <dgm:t>
        <a:bodyPr/>
        <a:lstStyle/>
        <a:p>
          <a:endParaRPr lang="en-US"/>
        </a:p>
      </dgm:t>
    </dgm:pt>
    <dgm:pt modelId="{62999804-DE87-4B70-A9A7-04112D235CFA}" type="sibTrans" cxnId="{324C9D1D-30B3-4971-A28E-DED5720CEDEB}">
      <dgm:prSet/>
      <dgm:spPr/>
      <dgm:t>
        <a:bodyPr/>
        <a:lstStyle/>
        <a:p>
          <a:endParaRPr lang="en-US"/>
        </a:p>
      </dgm:t>
    </dgm:pt>
    <dgm:pt modelId="{23CCBFCC-94BF-4077-9A3D-0D9D3259E972}">
      <dgm:prSet/>
      <dgm:spPr/>
      <dgm:t>
        <a:bodyPr/>
        <a:lstStyle/>
        <a:p>
          <a:r>
            <a:rPr lang="de-DE"/>
            <a:t>Färöer-Inseln (gehören zu Dänemark, aber nicht zur EU/EWR)</a:t>
          </a:r>
          <a:endParaRPr lang="en-US"/>
        </a:p>
      </dgm:t>
    </dgm:pt>
    <dgm:pt modelId="{AE73B5D1-7E5F-4725-88FF-1F69B4E94312}" type="parTrans" cxnId="{F6766FE1-9C94-449E-B0B6-1CF0A2FD02EC}">
      <dgm:prSet/>
      <dgm:spPr/>
      <dgm:t>
        <a:bodyPr/>
        <a:lstStyle/>
        <a:p>
          <a:endParaRPr lang="en-US"/>
        </a:p>
      </dgm:t>
    </dgm:pt>
    <dgm:pt modelId="{1540C187-7DB8-46A0-B6DA-51373CA1C9D5}" type="sibTrans" cxnId="{F6766FE1-9C94-449E-B0B6-1CF0A2FD02EC}">
      <dgm:prSet/>
      <dgm:spPr/>
      <dgm:t>
        <a:bodyPr/>
        <a:lstStyle/>
        <a:p>
          <a:endParaRPr lang="en-US"/>
        </a:p>
      </dgm:t>
    </dgm:pt>
    <dgm:pt modelId="{EC319167-66F2-4CC4-ACEA-4CE6CCB7E768}">
      <dgm:prSet/>
      <dgm:spPr/>
      <dgm:t>
        <a:bodyPr/>
        <a:lstStyle/>
        <a:p>
          <a:r>
            <a:rPr lang="de-DE"/>
            <a:t>Französische Gebiete Saint-Barthélemy und Saint-Pierre und Miquelon</a:t>
          </a:r>
          <a:endParaRPr lang="en-US"/>
        </a:p>
      </dgm:t>
    </dgm:pt>
    <dgm:pt modelId="{39A8F4E7-E0DA-48F1-B2F8-608170D8E9A4}" type="parTrans" cxnId="{47864F5A-D093-49F6-B6C5-D5527DAAF83E}">
      <dgm:prSet/>
      <dgm:spPr/>
      <dgm:t>
        <a:bodyPr/>
        <a:lstStyle/>
        <a:p>
          <a:endParaRPr lang="en-US"/>
        </a:p>
      </dgm:t>
    </dgm:pt>
    <dgm:pt modelId="{AE2B9043-4B5D-48EA-90A6-70C1A5E388C8}" type="sibTrans" cxnId="{47864F5A-D093-49F6-B6C5-D5527DAAF83E}">
      <dgm:prSet/>
      <dgm:spPr/>
      <dgm:t>
        <a:bodyPr/>
        <a:lstStyle/>
        <a:p>
          <a:endParaRPr lang="en-US"/>
        </a:p>
      </dgm:t>
    </dgm:pt>
    <dgm:pt modelId="{FDFE3C35-4B64-4C82-A77A-1A7E12DE8A06}">
      <dgm:prSet/>
      <dgm:spPr/>
      <dgm:t>
        <a:bodyPr/>
        <a:lstStyle/>
        <a:p>
          <a:r>
            <a:rPr lang="de-DE"/>
            <a:t>Monaco (außer bei Nutzung eines französischen Netzes)</a:t>
          </a:r>
          <a:endParaRPr lang="en-US"/>
        </a:p>
      </dgm:t>
    </dgm:pt>
    <dgm:pt modelId="{FD499F38-1586-4EBA-97C1-CB29923834E4}" type="parTrans" cxnId="{A5BBEE8C-EC27-4DF7-B3B4-3B6D27DB6FCF}">
      <dgm:prSet/>
      <dgm:spPr/>
      <dgm:t>
        <a:bodyPr/>
        <a:lstStyle/>
        <a:p>
          <a:endParaRPr lang="en-US"/>
        </a:p>
      </dgm:t>
    </dgm:pt>
    <dgm:pt modelId="{849920DC-F1C3-4B0D-AE92-56FE183036FA}" type="sibTrans" cxnId="{A5BBEE8C-EC27-4DF7-B3B4-3B6D27DB6FCF}">
      <dgm:prSet/>
      <dgm:spPr/>
      <dgm:t>
        <a:bodyPr/>
        <a:lstStyle/>
        <a:p>
          <a:endParaRPr lang="en-US"/>
        </a:p>
      </dgm:t>
    </dgm:pt>
    <dgm:pt modelId="{00FD9B8A-5D1A-4AED-978A-8362469746E3}">
      <dgm:prSet/>
      <dgm:spPr/>
      <dgm:t>
        <a:bodyPr/>
        <a:lstStyle/>
        <a:p>
          <a:r>
            <a:rPr lang="de-DE"/>
            <a:t>Sint Maarten (niederländischer Teil)</a:t>
          </a:r>
          <a:endParaRPr lang="en-US"/>
        </a:p>
      </dgm:t>
    </dgm:pt>
    <dgm:pt modelId="{B28E6704-6710-41F2-94F7-DE82E934F5F7}" type="parTrans" cxnId="{79C6AE47-3591-443A-9151-D3E0F0E654D6}">
      <dgm:prSet/>
      <dgm:spPr/>
      <dgm:t>
        <a:bodyPr/>
        <a:lstStyle/>
        <a:p>
          <a:endParaRPr lang="en-US"/>
        </a:p>
      </dgm:t>
    </dgm:pt>
    <dgm:pt modelId="{AB14D35A-60E1-4516-92CC-C4601A86A831}" type="sibTrans" cxnId="{79C6AE47-3591-443A-9151-D3E0F0E654D6}">
      <dgm:prSet/>
      <dgm:spPr/>
      <dgm:t>
        <a:bodyPr/>
        <a:lstStyle/>
        <a:p>
          <a:endParaRPr lang="en-US"/>
        </a:p>
      </dgm:t>
    </dgm:pt>
    <dgm:pt modelId="{E57C6D58-A099-4DF4-80E7-A7D6C6722DA0}">
      <dgm:prSet/>
      <dgm:spPr/>
      <dgm:t>
        <a:bodyPr/>
        <a:lstStyle/>
        <a:p>
          <a:r>
            <a:rPr lang="de-DE"/>
            <a:t>San Marino (außer bei Nutzung eines italienischen Netzes)</a:t>
          </a:r>
          <a:endParaRPr lang="en-US"/>
        </a:p>
      </dgm:t>
    </dgm:pt>
    <dgm:pt modelId="{951A95E3-EA44-4CC1-899A-94B615B0338E}" type="parTrans" cxnId="{11B661E8-73E1-4CBA-B928-2DD51463132A}">
      <dgm:prSet/>
      <dgm:spPr/>
      <dgm:t>
        <a:bodyPr/>
        <a:lstStyle/>
        <a:p>
          <a:endParaRPr lang="en-US"/>
        </a:p>
      </dgm:t>
    </dgm:pt>
    <dgm:pt modelId="{CB60F8D1-7047-4728-8E14-78A3851688DA}" type="sibTrans" cxnId="{11B661E8-73E1-4CBA-B928-2DD51463132A}">
      <dgm:prSet/>
      <dgm:spPr/>
      <dgm:t>
        <a:bodyPr/>
        <a:lstStyle/>
        <a:p>
          <a:endParaRPr lang="en-US"/>
        </a:p>
      </dgm:t>
    </dgm:pt>
    <dgm:pt modelId="{8F4E4B7A-CB5E-439F-9FFC-14B27C64E95A}">
      <dgm:prSet/>
      <dgm:spPr/>
      <dgm:t>
        <a:bodyPr/>
        <a:lstStyle/>
        <a:p>
          <a:r>
            <a:rPr lang="de-DE"/>
            <a:t>Schweiz</a:t>
          </a:r>
          <a:endParaRPr lang="en-US"/>
        </a:p>
      </dgm:t>
    </dgm:pt>
    <dgm:pt modelId="{8C0FEE2B-54D7-41ED-8B79-760568DB4312}" type="parTrans" cxnId="{554EEA6C-B526-4EF0-9F4B-837A6410490F}">
      <dgm:prSet/>
      <dgm:spPr/>
      <dgm:t>
        <a:bodyPr/>
        <a:lstStyle/>
        <a:p>
          <a:endParaRPr lang="en-US"/>
        </a:p>
      </dgm:t>
    </dgm:pt>
    <dgm:pt modelId="{939B44C1-363B-480B-9A5B-131263DFA6FB}" type="sibTrans" cxnId="{554EEA6C-B526-4EF0-9F4B-837A6410490F}">
      <dgm:prSet/>
      <dgm:spPr/>
      <dgm:t>
        <a:bodyPr/>
        <a:lstStyle/>
        <a:p>
          <a:endParaRPr lang="en-US"/>
        </a:p>
      </dgm:t>
    </dgm:pt>
    <dgm:pt modelId="{038C8F32-49CF-4B4D-A314-D935C35C921B}">
      <dgm:prSet/>
      <dgm:spPr/>
      <dgm:t>
        <a:bodyPr/>
        <a:lstStyle/>
        <a:p>
          <a:r>
            <a:rPr lang="de-DE"/>
            <a:t>Vatikan (theoretisch ausgeschlossen, da keine eigene Mobilfunkinfrastruktur)</a:t>
          </a:r>
          <a:endParaRPr lang="en-US"/>
        </a:p>
      </dgm:t>
    </dgm:pt>
    <dgm:pt modelId="{B8414A9E-0301-424A-9603-F53BEA8686DF}" type="parTrans" cxnId="{80238936-5361-4964-B0A4-B11A9495E9E8}">
      <dgm:prSet/>
      <dgm:spPr/>
      <dgm:t>
        <a:bodyPr/>
        <a:lstStyle/>
        <a:p>
          <a:endParaRPr lang="en-US"/>
        </a:p>
      </dgm:t>
    </dgm:pt>
    <dgm:pt modelId="{DE4E5DB5-D1F6-4F48-A402-D530AD5F9CE5}" type="sibTrans" cxnId="{80238936-5361-4964-B0A4-B11A9495E9E8}">
      <dgm:prSet/>
      <dgm:spPr/>
      <dgm:t>
        <a:bodyPr/>
        <a:lstStyle/>
        <a:p>
          <a:endParaRPr lang="en-US"/>
        </a:p>
      </dgm:t>
    </dgm:pt>
    <dgm:pt modelId="{3875D902-058C-4550-A95A-9773FAB64A65}">
      <dgm:prSet/>
      <dgm:spPr/>
      <dgm:t>
        <a:bodyPr/>
        <a:lstStyle/>
        <a:p>
          <a:r>
            <a:rPr lang="de-DE"/>
            <a:t>Schiffe und Flugzeuge mit satellitengestütztem Netz</a:t>
          </a:r>
          <a:endParaRPr lang="en-US"/>
        </a:p>
      </dgm:t>
    </dgm:pt>
    <dgm:pt modelId="{CC31E82E-84CA-4D13-BB08-7F4722EBAE0D}" type="parTrans" cxnId="{D331BB06-0B41-4C55-A4C6-33B78B72C8DA}">
      <dgm:prSet/>
      <dgm:spPr/>
      <dgm:t>
        <a:bodyPr/>
        <a:lstStyle/>
        <a:p>
          <a:endParaRPr lang="en-US"/>
        </a:p>
      </dgm:t>
    </dgm:pt>
    <dgm:pt modelId="{A2913D42-412B-4DB5-94C1-FB4A27E32A0F}" type="sibTrans" cxnId="{D331BB06-0B41-4C55-A4C6-33B78B72C8DA}">
      <dgm:prSet/>
      <dgm:spPr/>
      <dgm:t>
        <a:bodyPr/>
        <a:lstStyle/>
        <a:p>
          <a:endParaRPr lang="en-US"/>
        </a:p>
      </dgm:t>
    </dgm:pt>
    <dgm:pt modelId="{756A87DA-2A0E-4492-BAFC-1EF4F1D2B4C6}" type="pres">
      <dgm:prSet presAssocID="{E8ACF0DF-17C1-425D-82B0-60788E91281E}" presName="diagram" presStyleCnt="0">
        <dgm:presLayoutVars>
          <dgm:dir/>
          <dgm:resizeHandles val="exact"/>
        </dgm:presLayoutVars>
      </dgm:prSet>
      <dgm:spPr/>
    </dgm:pt>
    <dgm:pt modelId="{6897ADC8-DA05-457E-B663-E0331170E723}" type="pres">
      <dgm:prSet presAssocID="{BAAB2157-F249-4166-AB78-4D959A9394E6}" presName="node" presStyleLbl="node1" presStyleIdx="0" presStyleCnt="9">
        <dgm:presLayoutVars>
          <dgm:bulletEnabled val="1"/>
        </dgm:presLayoutVars>
      </dgm:prSet>
      <dgm:spPr/>
    </dgm:pt>
    <dgm:pt modelId="{7FB1D8A7-C3AD-4587-A68A-4F5E31F2725A}" type="pres">
      <dgm:prSet presAssocID="{62999804-DE87-4B70-A9A7-04112D235CFA}" presName="sibTrans" presStyleCnt="0"/>
      <dgm:spPr/>
    </dgm:pt>
    <dgm:pt modelId="{94FEA9C4-C567-42CB-A4EE-73F4B6902D72}" type="pres">
      <dgm:prSet presAssocID="{23CCBFCC-94BF-4077-9A3D-0D9D3259E972}" presName="node" presStyleLbl="node1" presStyleIdx="1" presStyleCnt="9">
        <dgm:presLayoutVars>
          <dgm:bulletEnabled val="1"/>
        </dgm:presLayoutVars>
      </dgm:prSet>
      <dgm:spPr/>
    </dgm:pt>
    <dgm:pt modelId="{CDE21B61-3A88-4191-9EFD-515BDA85E512}" type="pres">
      <dgm:prSet presAssocID="{1540C187-7DB8-46A0-B6DA-51373CA1C9D5}" presName="sibTrans" presStyleCnt="0"/>
      <dgm:spPr/>
    </dgm:pt>
    <dgm:pt modelId="{2BF31A64-8965-4437-AD8C-F96059AFB4FA}" type="pres">
      <dgm:prSet presAssocID="{EC319167-66F2-4CC4-ACEA-4CE6CCB7E768}" presName="node" presStyleLbl="node1" presStyleIdx="2" presStyleCnt="9">
        <dgm:presLayoutVars>
          <dgm:bulletEnabled val="1"/>
        </dgm:presLayoutVars>
      </dgm:prSet>
      <dgm:spPr/>
    </dgm:pt>
    <dgm:pt modelId="{7D25FFF0-7974-4D21-A2CB-876CE218B07A}" type="pres">
      <dgm:prSet presAssocID="{AE2B9043-4B5D-48EA-90A6-70C1A5E388C8}" presName="sibTrans" presStyleCnt="0"/>
      <dgm:spPr/>
    </dgm:pt>
    <dgm:pt modelId="{F531665D-2584-430D-8566-66C94604EC5D}" type="pres">
      <dgm:prSet presAssocID="{FDFE3C35-4B64-4C82-A77A-1A7E12DE8A06}" presName="node" presStyleLbl="node1" presStyleIdx="3" presStyleCnt="9">
        <dgm:presLayoutVars>
          <dgm:bulletEnabled val="1"/>
        </dgm:presLayoutVars>
      </dgm:prSet>
      <dgm:spPr/>
    </dgm:pt>
    <dgm:pt modelId="{8F57D085-81FA-4484-ACF5-67EB8B08E381}" type="pres">
      <dgm:prSet presAssocID="{849920DC-F1C3-4B0D-AE92-56FE183036FA}" presName="sibTrans" presStyleCnt="0"/>
      <dgm:spPr/>
    </dgm:pt>
    <dgm:pt modelId="{747CD850-D2AF-4380-AD7A-6357ACB09B27}" type="pres">
      <dgm:prSet presAssocID="{00FD9B8A-5D1A-4AED-978A-8362469746E3}" presName="node" presStyleLbl="node1" presStyleIdx="4" presStyleCnt="9">
        <dgm:presLayoutVars>
          <dgm:bulletEnabled val="1"/>
        </dgm:presLayoutVars>
      </dgm:prSet>
      <dgm:spPr/>
    </dgm:pt>
    <dgm:pt modelId="{2B89C200-E518-4339-8F56-A0D4330C3D74}" type="pres">
      <dgm:prSet presAssocID="{AB14D35A-60E1-4516-92CC-C4601A86A831}" presName="sibTrans" presStyleCnt="0"/>
      <dgm:spPr/>
    </dgm:pt>
    <dgm:pt modelId="{10B2095B-4EC8-4F84-8059-B0A1FCA1E29B}" type="pres">
      <dgm:prSet presAssocID="{E57C6D58-A099-4DF4-80E7-A7D6C6722DA0}" presName="node" presStyleLbl="node1" presStyleIdx="5" presStyleCnt="9">
        <dgm:presLayoutVars>
          <dgm:bulletEnabled val="1"/>
        </dgm:presLayoutVars>
      </dgm:prSet>
      <dgm:spPr/>
    </dgm:pt>
    <dgm:pt modelId="{1ABEECD7-562B-4C15-8CC6-AE60F013205D}" type="pres">
      <dgm:prSet presAssocID="{CB60F8D1-7047-4728-8E14-78A3851688DA}" presName="sibTrans" presStyleCnt="0"/>
      <dgm:spPr/>
    </dgm:pt>
    <dgm:pt modelId="{F55757ED-3980-4205-97D8-91CCB3189608}" type="pres">
      <dgm:prSet presAssocID="{8F4E4B7A-CB5E-439F-9FFC-14B27C64E95A}" presName="node" presStyleLbl="node1" presStyleIdx="6" presStyleCnt="9">
        <dgm:presLayoutVars>
          <dgm:bulletEnabled val="1"/>
        </dgm:presLayoutVars>
      </dgm:prSet>
      <dgm:spPr/>
    </dgm:pt>
    <dgm:pt modelId="{77FFC485-8537-4B77-B826-BA7CBE82B66C}" type="pres">
      <dgm:prSet presAssocID="{939B44C1-363B-480B-9A5B-131263DFA6FB}" presName="sibTrans" presStyleCnt="0"/>
      <dgm:spPr/>
    </dgm:pt>
    <dgm:pt modelId="{B90B9912-D999-4AF9-8BB8-E8D2B5F1029E}" type="pres">
      <dgm:prSet presAssocID="{038C8F32-49CF-4B4D-A314-D935C35C921B}" presName="node" presStyleLbl="node1" presStyleIdx="7" presStyleCnt="9">
        <dgm:presLayoutVars>
          <dgm:bulletEnabled val="1"/>
        </dgm:presLayoutVars>
      </dgm:prSet>
      <dgm:spPr/>
    </dgm:pt>
    <dgm:pt modelId="{BADF5797-BAEB-4601-93B8-2C5B92951B79}" type="pres">
      <dgm:prSet presAssocID="{DE4E5DB5-D1F6-4F48-A402-D530AD5F9CE5}" presName="sibTrans" presStyleCnt="0"/>
      <dgm:spPr/>
    </dgm:pt>
    <dgm:pt modelId="{6C3DA6E5-16DF-4D2D-997D-82857D7EED6E}" type="pres">
      <dgm:prSet presAssocID="{3875D902-058C-4550-A95A-9773FAB64A65}" presName="node" presStyleLbl="node1" presStyleIdx="8" presStyleCnt="9">
        <dgm:presLayoutVars>
          <dgm:bulletEnabled val="1"/>
        </dgm:presLayoutVars>
      </dgm:prSet>
      <dgm:spPr/>
    </dgm:pt>
  </dgm:ptLst>
  <dgm:cxnLst>
    <dgm:cxn modelId="{AFF60E02-A8A8-471C-B08A-3EB7D484E5C4}" type="presOf" srcId="{FDFE3C35-4B64-4C82-A77A-1A7E12DE8A06}" destId="{F531665D-2584-430D-8566-66C94604EC5D}" srcOrd="0" destOrd="0" presId="urn:microsoft.com/office/officeart/2005/8/layout/default"/>
    <dgm:cxn modelId="{D331BB06-0B41-4C55-A4C6-33B78B72C8DA}" srcId="{E8ACF0DF-17C1-425D-82B0-60788E91281E}" destId="{3875D902-058C-4550-A95A-9773FAB64A65}" srcOrd="8" destOrd="0" parTransId="{CC31E82E-84CA-4D13-BB08-7F4722EBAE0D}" sibTransId="{A2913D42-412B-4DB5-94C1-FB4A27E32A0F}"/>
    <dgm:cxn modelId="{43C8FF1C-2EF5-4700-A52E-A623C7B5FC47}" type="presOf" srcId="{3875D902-058C-4550-A95A-9773FAB64A65}" destId="{6C3DA6E5-16DF-4D2D-997D-82857D7EED6E}" srcOrd="0" destOrd="0" presId="urn:microsoft.com/office/officeart/2005/8/layout/default"/>
    <dgm:cxn modelId="{324C9D1D-30B3-4971-A28E-DED5720CEDEB}" srcId="{E8ACF0DF-17C1-425D-82B0-60788E91281E}" destId="{BAAB2157-F249-4166-AB78-4D959A9394E6}" srcOrd="0" destOrd="0" parTransId="{A73C4170-7CD7-4A9C-8EEF-F4480D69EBF1}" sibTransId="{62999804-DE87-4B70-A9A7-04112D235CFA}"/>
    <dgm:cxn modelId="{1DA66231-A272-4415-89E0-571956558EE1}" type="presOf" srcId="{00FD9B8A-5D1A-4AED-978A-8362469746E3}" destId="{747CD850-D2AF-4380-AD7A-6357ACB09B27}" srcOrd="0" destOrd="0" presId="urn:microsoft.com/office/officeart/2005/8/layout/default"/>
    <dgm:cxn modelId="{80238936-5361-4964-B0A4-B11A9495E9E8}" srcId="{E8ACF0DF-17C1-425D-82B0-60788E91281E}" destId="{038C8F32-49CF-4B4D-A314-D935C35C921B}" srcOrd="7" destOrd="0" parTransId="{B8414A9E-0301-424A-9603-F53BEA8686DF}" sibTransId="{DE4E5DB5-D1F6-4F48-A402-D530AD5F9CE5}"/>
    <dgm:cxn modelId="{9DED0A60-B69A-4C31-A842-A228C084D575}" type="presOf" srcId="{23CCBFCC-94BF-4077-9A3D-0D9D3259E972}" destId="{94FEA9C4-C567-42CB-A4EE-73F4B6902D72}" srcOrd="0" destOrd="0" presId="urn:microsoft.com/office/officeart/2005/8/layout/default"/>
    <dgm:cxn modelId="{EB065467-1450-4D63-8097-E90B30AF8D01}" type="presOf" srcId="{EC319167-66F2-4CC4-ACEA-4CE6CCB7E768}" destId="{2BF31A64-8965-4437-AD8C-F96059AFB4FA}" srcOrd="0" destOrd="0" presId="urn:microsoft.com/office/officeart/2005/8/layout/default"/>
    <dgm:cxn modelId="{79C6AE47-3591-443A-9151-D3E0F0E654D6}" srcId="{E8ACF0DF-17C1-425D-82B0-60788E91281E}" destId="{00FD9B8A-5D1A-4AED-978A-8362469746E3}" srcOrd="4" destOrd="0" parTransId="{B28E6704-6710-41F2-94F7-DE82E934F5F7}" sibTransId="{AB14D35A-60E1-4516-92CC-C4601A86A831}"/>
    <dgm:cxn modelId="{179EE36C-B083-46CE-8AD3-5F7F39042418}" type="presOf" srcId="{BAAB2157-F249-4166-AB78-4D959A9394E6}" destId="{6897ADC8-DA05-457E-B663-E0331170E723}" srcOrd="0" destOrd="0" presId="urn:microsoft.com/office/officeart/2005/8/layout/default"/>
    <dgm:cxn modelId="{554EEA6C-B526-4EF0-9F4B-837A6410490F}" srcId="{E8ACF0DF-17C1-425D-82B0-60788E91281E}" destId="{8F4E4B7A-CB5E-439F-9FFC-14B27C64E95A}" srcOrd="6" destOrd="0" parTransId="{8C0FEE2B-54D7-41ED-8B79-760568DB4312}" sibTransId="{939B44C1-363B-480B-9A5B-131263DFA6FB}"/>
    <dgm:cxn modelId="{47864F5A-D093-49F6-B6C5-D5527DAAF83E}" srcId="{E8ACF0DF-17C1-425D-82B0-60788E91281E}" destId="{EC319167-66F2-4CC4-ACEA-4CE6CCB7E768}" srcOrd="2" destOrd="0" parTransId="{39A8F4E7-E0DA-48F1-B2F8-608170D8E9A4}" sibTransId="{AE2B9043-4B5D-48EA-90A6-70C1A5E388C8}"/>
    <dgm:cxn modelId="{B0ECE489-16CA-4888-9A42-D0A27BDB5E7C}" type="presOf" srcId="{8F4E4B7A-CB5E-439F-9FFC-14B27C64E95A}" destId="{F55757ED-3980-4205-97D8-91CCB3189608}" srcOrd="0" destOrd="0" presId="urn:microsoft.com/office/officeart/2005/8/layout/default"/>
    <dgm:cxn modelId="{A5BBEE8C-EC27-4DF7-B3B4-3B6D27DB6FCF}" srcId="{E8ACF0DF-17C1-425D-82B0-60788E91281E}" destId="{FDFE3C35-4B64-4C82-A77A-1A7E12DE8A06}" srcOrd="3" destOrd="0" parTransId="{FD499F38-1586-4EBA-97C1-CB29923834E4}" sibTransId="{849920DC-F1C3-4B0D-AE92-56FE183036FA}"/>
    <dgm:cxn modelId="{8D9A4D91-C4A4-4819-AC0D-8CE1151A2E98}" type="presOf" srcId="{E57C6D58-A099-4DF4-80E7-A7D6C6722DA0}" destId="{10B2095B-4EC8-4F84-8059-B0A1FCA1E29B}" srcOrd="0" destOrd="0" presId="urn:microsoft.com/office/officeart/2005/8/layout/default"/>
    <dgm:cxn modelId="{3D97F19C-9CBE-4E2F-8B6E-5F99A1FFB574}" type="presOf" srcId="{E8ACF0DF-17C1-425D-82B0-60788E91281E}" destId="{756A87DA-2A0E-4492-BAFC-1EF4F1D2B4C6}" srcOrd="0" destOrd="0" presId="urn:microsoft.com/office/officeart/2005/8/layout/default"/>
    <dgm:cxn modelId="{203FC5BF-CB15-423F-826F-F30E49BDED63}" type="presOf" srcId="{038C8F32-49CF-4B4D-A314-D935C35C921B}" destId="{B90B9912-D999-4AF9-8BB8-E8D2B5F1029E}" srcOrd="0" destOrd="0" presId="urn:microsoft.com/office/officeart/2005/8/layout/default"/>
    <dgm:cxn modelId="{F6766FE1-9C94-449E-B0B6-1CF0A2FD02EC}" srcId="{E8ACF0DF-17C1-425D-82B0-60788E91281E}" destId="{23CCBFCC-94BF-4077-9A3D-0D9D3259E972}" srcOrd="1" destOrd="0" parTransId="{AE73B5D1-7E5F-4725-88FF-1F69B4E94312}" sibTransId="{1540C187-7DB8-46A0-B6DA-51373CA1C9D5}"/>
    <dgm:cxn modelId="{11B661E8-73E1-4CBA-B928-2DD51463132A}" srcId="{E8ACF0DF-17C1-425D-82B0-60788E91281E}" destId="{E57C6D58-A099-4DF4-80E7-A7D6C6722DA0}" srcOrd="5" destOrd="0" parTransId="{951A95E3-EA44-4CC1-899A-94B615B0338E}" sibTransId="{CB60F8D1-7047-4728-8E14-78A3851688DA}"/>
    <dgm:cxn modelId="{2918B67A-F76B-4140-A596-129D0F3339B4}" type="presParOf" srcId="{756A87DA-2A0E-4492-BAFC-1EF4F1D2B4C6}" destId="{6897ADC8-DA05-457E-B663-E0331170E723}" srcOrd="0" destOrd="0" presId="urn:microsoft.com/office/officeart/2005/8/layout/default"/>
    <dgm:cxn modelId="{0DCF1C86-CF5A-458C-82BB-1F4886C2ED26}" type="presParOf" srcId="{756A87DA-2A0E-4492-BAFC-1EF4F1D2B4C6}" destId="{7FB1D8A7-C3AD-4587-A68A-4F5E31F2725A}" srcOrd="1" destOrd="0" presId="urn:microsoft.com/office/officeart/2005/8/layout/default"/>
    <dgm:cxn modelId="{6FA9DF53-484E-4919-8AB5-8771284D12F3}" type="presParOf" srcId="{756A87DA-2A0E-4492-BAFC-1EF4F1D2B4C6}" destId="{94FEA9C4-C567-42CB-A4EE-73F4B6902D72}" srcOrd="2" destOrd="0" presId="urn:microsoft.com/office/officeart/2005/8/layout/default"/>
    <dgm:cxn modelId="{05FCCB42-F25A-4DA9-9389-AB2E39AB092B}" type="presParOf" srcId="{756A87DA-2A0E-4492-BAFC-1EF4F1D2B4C6}" destId="{CDE21B61-3A88-4191-9EFD-515BDA85E512}" srcOrd="3" destOrd="0" presId="urn:microsoft.com/office/officeart/2005/8/layout/default"/>
    <dgm:cxn modelId="{F6B8077A-3050-4E0A-AB17-92EFF6FC5F9A}" type="presParOf" srcId="{756A87DA-2A0E-4492-BAFC-1EF4F1D2B4C6}" destId="{2BF31A64-8965-4437-AD8C-F96059AFB4FA}" srcOrd="4" destOrd="0" presId="urn:microsoft.com/office/officeart/2005/8/layout/default"/>
    <dgm:cxn modelId="{5800E899-9F8C-4E97-938F-E4030572943D}" type="presParOf" srcId="{756A87DA-2A0E-4492-BAFC-1EF4F1D2B4C6}" destId="{7D25FFF0-7974-4D21-A2CB-876CE218B07A}" srcOrd="5" destOrd="0" presId="urn:microsoft.com/office/officeart/2005/8/layout/default"/>
    <dgm:cxn modelId="{B3609146-752E-4B6D-812E-0B7973ED6F29}" type="presParOf" srcId="{756A87DA-2A0E-4492-BAFC-1EF4F1D2B4C6}" destId="{F531665D-2584-430D-8566-66C94604EC5D}" srcOrd="6" destOrd="0" presId="urn:microsoft.com/office/officeart/2005/8/layout/default"/>
    <dgm:cxn modelId="{BF22A6A2-1E7E-4DFC-A8D4-5D304D2BB3D8}" type="presParOf" srcId="{756A87DA-2A0E-4492-BAFC-1EF4F1D2B4C6}" destId="{8F57D085-81FA-4484-ACF5-67EB8B08E381}" srcOrd="7" destOrd="0" presId="urn:microsoft.com/office/officeart/2005/8/layout/default"/>
    <dgm:cxn modelId="{D2075D59-0F8B-41B1-BF84-2769A65AE7AC}" type="presParOf" srcId="{756A87DA-2A0E-4492-BAFC-1EF4F1D2B4C6}" destId="{747CD850-D2AF-4380-AD7A-6357ACB09B27}" srcOrd="8" destOrd="0" presId="urn:microsoft.com/office/officeart/2005/8/layout/default"/>
    <dgm:cxn modelId="{249ACF00-ECF6-4D7E-9AC1-8DEA51FC83B4}" type="presParOf" srcId="{756A87DA-2A0E-4492-BAFC-1EF4F1D2B4C6}" destId="{2B89C200-E518-4339-8F56-A0D4330C3D74}" srcOrd="9" destOrd="0" presId="urn:microsoft.com/office/officeart/2005/8/layout/default"/>
    <dgm:cxn modelId="{6ABE0AC6-2BEA-4F7B-BDC6-853BC5F9437F}" type="presParOf" srcId="{756A87DA-2A0E-4492-BAFC-1EF4F1D2B4C6}" destId="{10B2095B-4EC8-4F84-8059-B0A1FCA1E29B}" srcOrd="10" destOrd="0" presId="urn:microsoft.com/office/officeart/2005/8/layout/default"/>
    <dgm:cxn modelId="{9223A11E-1B8B-4052-ACCB-06B53FB6986E}" type="presParOf" srcId="{756A87DA-2A0E-4492-BAFC-1EF4F1D2B4C6}" destId="{1ABEECD7-562B-4C15-8CC6-AE60F013205D}" srcOrd="11" destOrd="0" presId="urn:microsoft.com/office/officeart/2005/8/layout/default"/>
    <dgm:cxn modelId="{B9933370-B180-4D9A-AE64-D4627899B341}" type="presParOf" srcId="{756A87DA-2A0E-4492-BAFC-1EF4F1D2B4C6}" destId="{F55757ED-3980-4205-97D8-91CCB3189608}" srcOrd="12" destOrd="0" presId="urn:microsoft.com/office/officeart/2005/8/layout/default"/>
    <dgm:cxn modelId="{BA7242E1-BCA3-47D6-BEA2-2F4F75740792}" type="presParOf" srcId="{756A87DA-2A0E-4492-BAFC-1EF4F1D2B4C6}" destId="{77FFC485-8537-4B77-B826-BA7CBE82B66C}" srcOrd="13" destOrd="0" presId="urn:microsoft.com/office/officeart/2005/8/layout/default"/>
    <dgm:cxn modelId="{1F6B0253-18AD-4E60-83C5-5DB51A29F012}" type="presParOf" srcId="{756A87DA-2A0E-4492-BAFC-1EF4F1D2B4C6}" destId="{B90B9912-D999-4AF9-8BB8-E8D2B5F1029E}" srcOrd="14" destOrd="0" presId="urn:microsoft.com/office/officeart/2005/8/layout/default"/>
    <dgm:cxn modelId="{08164A45-5B33-414E-9E88-582CD11A9A7E}" type="presParOf" srcId="{756A87DA-2A0E-4492-BAFC-1EF4F1D2B4C6}" destId="{BADF5797-BAEB-4601-93B8-2C5B92951B79}" srcOrd="15" destOrd="0" presId="urn:microsoft.com/office/officeart/2005/8/layout/default"/>
    <dgm:cxn modelId="{9BE9FBBE-5637-4D08-802C-82F8BA5B4204}" type="presParOf" srcId="{756A87DA-2A0E-4492-BAFC-1EF4F1D2B4C6}" destId="{6C3DA6E5-16DF-4D2D-997D-82857D7EED6E}"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FC7F2-3EEB-4C6B-8FA5-E72A9AE5FC83}">
      <dsp:nvSpPr>
        <dsp:cNvPr id="0" name=""/>
        <dsp:cNvSpPr/>
      </dsp:nvSpPr>
      <dsp:spPr>
        <a:xfrm>
          <a:off x="0" y="879336"/>
          <a:ext cx="2957512" cy="1878020"/>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2F0199A-044A-4568-B533-96BE5DB4D635}">
      <dsp:nvSpPr>
        <dsp:cNvPr id="0" name=""/>
        <dsp:cNvSpPr/>
      </dsp:nvSpPr>
      <dsp:spPr>
        <a:xfrm>
          <a:off x="328612" y="1191518"/>
          <a:ext cx="2957512" cy="187802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Im Vereinigten Königreich gilt EU-Roaming seit dem EU-Austritt offiziell nicht mehr.</a:t>
          </a:r>
          <a:endParaRPr lang="en-US" sz="2000" kern="1200"/>
        </a:p>
      </dsp:txBody>
      <dsp:txXfrm>
        <a:off x="383617" y="1246523"/>
        <a:ext cx="2847502" cy="1768010"/>
      </dsp:txXfrm>
    </dsp:sp>
    <dsp:sp modelId="{444CB69B-0A9E-4DA2-852C-6228C54E2D79}">
      <dsp:nvSpPr>
        <dsp:cNvPr id="0" name=""/>
        <dsp:cNvSpPr/>
      </dsp:nvSpPr>
      <dsp:spPr>
        <a:xfrm>
          <a:off x="3614737" y="879336"/>
          <a:ext cx="2957512" cy="1878020"/>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3AF16D-D105-4CF0-B0F0-DB20A753B53A}">
      <dsp:nvSpPr>
        <dsp:cNvPr id="0" name=""/>
        <dsp:cNvSpPr/>
      </dsp:nvSpPr>
      <dsp:spPr>
        <a:xfrm>
          <a:off x="3943350" y="1191518"/>
          <a:ext cx="2957512" cy="187802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Deutsche Netzbetreiber (Telekom, Vodafone, o2) gewähren weiterhin „vorerst“ Inlandskonditionen.</a:t>
          </a:r>
          <a:endParaRPr lang="en-US" sz="2000" kern="1200"/>
        </a:p>
      </dsp:txBody>
      <dsp:txXfrm>
        <a:off x="3998355" y="1246523"/>
        <a:ext cx="2847502" cy="1768010"/>
      </dsp:txXfrm>
    </dsp:sp>
    <dsp:sp modelId="{01525AE2-5370-4385-A090-9C14CEF42B0E}">
      <dsp:nvSpPr>
        <dsp:cNvPr id="0" name=""/>
        <dsp:cNvSpPr/>
      </dsp:nvSpPr>
      <dsp:spPr>
        <a:xfrm>
          <a:off x="7229475" y="879336"/>
          <a:ext cx="2957512" cy="1878020"/>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6CB97D-98DE-42FD-8438-5AE872BF737C}">
      <dsp:nvSpPr>
        <dsp:cNvPr id="0" name=""/>
        <dsp:cNvSpPr/>
      </dsp:nvSpPr>
      <dsp:spPr>
        <a:xfrm>
          <a:off x="7558087" y="1191518"/>
          <a:ext cx="2957512" cy="187802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Netzbetreiber anderer Länder können dies anders handhaben.</a:t>
          </a:r>
          <a:endParaRPr lang="en-US" sz="2000" kern="1200"/>
        </a:p>
      </dsp:txBody>
      <dsp:txXfrm>
        <a:off x="7613092" y="1246523"/>
        <a:ext cx="2847502" cy="17680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39B820-F8E7-49E7-B3AD-7E139F4C0DEE}">
      <dsp:nvSpPr>
        <dsp:cNvPr id="0" name=""/>
        <dsp:cNvSpPr/>
      </dsp:nvSpPr>
      <dsp:spPr>
        <a:xfrm>
          <a:off x="1283" y="1223507"/>
          <a:ext cx="3003723" cy="1501861"/>
        </a:xfrm>
        <a:prstGeom prst="roundRect">
          <a:avLst>
            <a:gd name="adj" fmla="val 10000"/>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de-DE" sz="2000" kern="1200"/>
            <a:t>Frankreich inkl. Französisch-Guayana, Guadeloupe, Martinique, Mayotte, Réunion, Saint‑Martin</a:t>
          </a:r>
          <a:endParaRPr lang="en-US" sz="2000" kern="1200"/>
        </a:p>
      </dsp:txBody>
      <dsp:txXfrm>
        <a:off x="45271" y="1267495"/>
        <a:ext cx="2915747" cy="1413885"/>
      </dsp:txXfrm>
    </dsp:sp>
    <dsp:sp modelId="{D3ECB9D1-CC88-4D36-B57D-6ECA49DD2AFF}">
      <dsp:nvSpPr>
        <dsp:cNvPr id="0" name=""/>
        <dsp:cNvSpPr/>
      </dsp:nvSpPr>
      <dsp:spPr>
        <a:xfrm>
          <a:off x="3755938" y="1223507"/>
          <a:ext cx="3003723" cy="1501861"/>
        </a:xfrm>
        <a:prstGeom prst="roundRect">
          <a:avLst>
            <a:gd name="adj" fmla="val 10000"/>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de-DE" sz="2000" kern="1200"/>
            <a:t>Portugal inkl. Madeira und Azoren</a:t>
          </a:r>
          <a:endParaRPr lang="en-US" sz="2000" kern="1200"/>
        </a:p>
      </dsp:txBody>
      <dsp:txXfrm>
        <a:off x="3799926" y="1267495"/>
        <a:ext cx="2915747" cy="1413885"/>
      </dsp:txXfrm>
    </dsp:sp>
    <dsp:sp modelId="{678D8051-44DC-4DA2-876B-523269E24E86}">
      <dsp:nvSpPr>
        <dsp:cNvPr id="0" name=""/>
        <dsp:cNvSpPr/>
      </dsp:nvSpPr>
      <dsp:spPr>
        <a:xfrm>
          <a:off x="7510592" y="1223507"/>
          <a:ext cx="3003723" cy="1501861"/>
        </a:xfrm>
        <a:prstGeom prst="roundRect">
          <a:avLst>
            <a:gd name="adj" fmla="val 10000"/>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de-DE" sz="2000" kern="1200"/>
            <a:t>Spanien inkl. Kanarische Inseln und bestimmte Hoheitsgebiete in Nordafrika</a:t>
          </a:r>
          <a:endParaRPr lang="en-US" sz="2000" kern="1200"/>
        </a:p>
      </dsp:txBody>
      <dsp:txXfrm>
        <a:off x="7554580" y="1267495"/>
        <a:ext cx="2915747" cy="14138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7ADC8-DA05-457E-B663-E0331170E723}">
      <dsp:nvSpPr>
        <dsp:cNvPr id="0" name=""/>
        <dsp:cNvSpPr/>
      </dsp:nvSpPr>
      <dsp:spPr>
        <a:xfrm>
          <a:off x="1013179" y="195"/>
          <a:ext cx="1974242" cy="1184545"/>
        </a:xfrm>
        <a:prstGeom prst="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Andorra (außer bei Nutzung eines spanischen oder französischen Netzes)</a:t>
          </a:r>
          <a:endParaRPr lang="en-US" sz="1400" kern="1200"/>
        </a:p>
      </dsp:txBody>
      <dsp:txXfrm>
        <a:off x="1013179" y="195"/>
        <a:ext cx="1974242" cy="1184545"/>
      </dsp:txXfrm>
    </dsp:sp>
    <dsp:sp modelId="{94FEA9C4-C567-42CB-A4EE-73F4B6902D72}">
      <dsp:nvSpPr>
        <dsp:cNvPr id="0" name=""/>
        <dsp:cNvSpPr/>
      </dsp:nvSpPr>
      <dsp:spPr>
        <a:xfrm>
          <a:off x="3184845" y="195"/>
          <a:ext cx="1974242" cy="1184545"/>
        </a:xfrm>
        <a:prstGeom prst="rect">
          <a:avLst/>
        </a:prstGeom>
        <a:solidFill>
          <a:schemeClr val="accent5">
            <a:hueOff val="311907"/>
            <a:satOff val="-6311"/>
            <a:lumOff val="19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Färöer-Inseln (gehören zu Dänemark, aber nicht zur EU/EWR)</a:t>
          </a:r>
          <a:endParaRPr lang="en-US" sz="1400" kern="1200"/>
        </a:p>
      </dsp:txBody>
      <dsp:txXfrm>
        <a:off x="3184845" y="195"/>
        <a:ext cx="1974242" cy="1184545"/>
      </dsp:txXfrm>
    </dsp:sp>
    <dsp:sp modelId="{2BF31A64-8965-4437-AD8C-F96059AFB4FA}">
      <dsp:nvSpPr>
        <dsp:cNvPr id="0" name=""/>
        <dsp:cNvSpPr/>
      </dsp:nvSpPr>
      <dsp:spPr>
        <a:xfrm>
          <a:off x="5356512" y="195"/>
          <a:ext cx="1974242" cy="1184545"/>
        </a:xfrm>
        <a:prstGeom prst="rect">
          <a:avLst/>
        </a:prstGeom>
        <a:solidFill>
          <a:schemeClr val="accent5">
            <a:hueOff val="623814"/>
            <a:satOff val="-12622"/>
            <a:lumOff val="39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Französische Gebiete Saint-Barthélemy und Saint-Pierre und Miquelon</a:t>
          </a:r>
          <a:endParaRPr lang="en-US" sz="1400" kern="1200"/>
        </a:p>
      </dsp:txBody>
      <dsp:txXfrm>
        <a:off x="5356512" y="195"/>
        <a:ext cx="1974242" cy="1184545"/>
      </dsp:txXfrm>
    </dsp:sp>
    <dsp:sp modelId="{F531665D-2584-430D-8566-66C94604EC5D}">
      <dsp:nvSpPr>
        <dsp:cNvPr id="0" name=""/>
        <dsp:cNvSpPr/>
      </dsp:nvSpPr>
      <dsp:spPr>
        <a:xfrm>
          <a:off x="7528178" y="195"/>
          <a:ext cx="1974242" cy="1184545"/>
        </a:xfrm>
        <a:prstGeom prst="rect">
          <a:avLst/>
        </a:prstGeom>
        <a:solidFill>
          <a:schemeClr val="accent5">
            <a:hueOff val="935721"/>
            <a:satOff val="-18933"/>
            <a:lumOff val="588"/>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Monaco (außer bei Nutzung eines französischen Netzes)</a:t>
          </a:r>
          <a:endParaRPr lang="en-US" sz="1400" kern="1200"/>
        </a:p>
      </dsp:txBody>
      <dsp:txXfrm>
        <a:off x="7528178" y="195"/>
        <a:ext cx="1974242" cy="1184545"/>
      </dsp:txXfrm>
    </dsp:sp>
    <dsp:sp modelId="{747CD850-D2AF-4380-AD7A-6357ACB09B27}">
      <dsp:nvSpPr>
        <dsp:cNvPr id="0" name=""/>
        <dsp:cNvSpPr/>
      </dsp:nvSpPr>
      <dsp:spPr>
        <a:xfrm>
          <a:off x="1013179" y="1382165"/>
          <a:ext cx="1974242" cy="1184545"/>
        </a:xfrm>
        <a:prstGeom prst="rect">
          <a:avLst/>
        </a:prstGeom>
        <a:solidFill>
          <a:schemeClr val="accent5">
            <a:hueOff val="1247628"/>
            <a:satOff val="-25244"/>
            <a:lumOff val="78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Sint Maarten (niederländischer Teil)</a:t>
          </a:r>
          <a:endParaRPr lang="en-US" sz="1400" kern="1200"/>
        </a:p>
      </dsp:txBody>
      <dsp:txXfrm>
        <a:off x="1013179" y="1382165"/>
        <a:ext cx="1974242" cy="1184545"/>
      </dsp:txXfrm>
    </dsp:sp>
    <dsp:sp modelId="{10B2095B-4EC8-4F84-8059-B0A1FCA1E29B}">
      <dsp:nvSpPr>
        <dsp:cNvPr id="0" name=""/>
        <dsp:cNvSpPr/>
      </dsp:nvSpPr>
      <dsp:spPr>
        <a:xfrm>
          <a:off x="3184845" y="1382165"/>
          <a:ext cx="1974242" cy="1184545"/>
        </a:xfrm>
        <a:prstGeom prst="rect">
          <a:avLst/>
        </a:prstGeom>
        <a:solidFill>
          <a:schemeClr val="accent5">
            <a:hueOff val="1559535"/>
            <a:satOff val="-31556"/>
            <a:lumOff val="981"/>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San Marino (außer bei Nutzung eines italienischen Netzes)</a:t>
          </a:r>
          <a:endParaRPr lang="en-US" sz="1400" kern="1200"/>
        </a:p>
      </dsp:txBody>
      <dsp:txXfrm>
        <a:off x="3184845" y="1382165"/>
        <a:ext cx="1974242" cy="1184545"/>
      </dsp:txXfrm>
    </dsp:sp>
    <dsp:sp modelId="{F55757ED-3980-4205-97D8-91CCB3189608}">
      <dsp:nvSpPr>
        <dsp:cNvPr id="0" name=""/>
        <dsp:cNvSpPr/>
      </dsp:nvSpPr>
      <dsp:spPr>
        <a:xfrm>
          <a:off x="5356512" y="1382165"/>
          <a:ext cx="1974242" cy="1184545"/>
        </a:xfrm>
        <a:prstGeom prst="rect">
          <a:avLst/>
        </a:prstGeom>
        <a:solidFill>
          <a:schemeClr val="accent5">
            <a:hueOff val="1871442"/>
            <a:satOff val="-37867"/>
            <a:lumOff val="1177"/>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Schweiz</a:t>
          </a:r>
          <a:endParaRPr lang="en-US" sz="1400" kern="1200"/>
        </a:p>
      </dsp:txBody>
      <dsp:txXfrm>
        <a:off x="5356512" y="1382165"/>
        <a:ext cx="1974242" cy="1184545"/>
      </dsp:txXfrm>
    </dsp:sp>
    <dsp:sp modelId="{B90B9912-D999-4AF9-8BB8-E8D2B5F1029E}">
      <dsp:nvSpPr>
        <dsp:cNvPr id="0" name=""/>
        <dsp:cNvSpPr/>
      </dsp:nvSpPr>
      <dsp:spPr>
        <a:xfrm>
          <a:off x="7528178" y="1382165"/>
          <a:ext cx="1974242" cy="1184545"/>
        </a:xfrm>
        <a:prstGeom prst="rect">
          <a:avLst/>
        </a:prstGeom>
        <a:solidFill>
          <a:schemeClr val="accent5">
            <a:hueOff val="2183349"/>
            <a:satOff val="-44178"/>
            <a:lumOff val="1373"/>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Vatikan (theoretisch ausgeschlossen, da keine eigene Mobilfunkinfrastruktur)</a:t>
          </a:r>
          <a:endParaRPr lang="en-US" sz="1400" kern="1200"/>
        </a:p>
      </dsp:txBody>
      <dsp:txXfrm>
        <a:off x="7528178" y="1382165"/>
        <a:ext cx="1974242" cy="1184545"/>
      </dsp:txXfrm>
    </dsp:sp>
    <dsp:sp modelId="{6C3DA6E5-16DF-4D2D-997D-82857D7EED6E}">
      <dsp:nvSpPr>
        <dsp:cNvPr id="0" name=""/>
        <dsp:cNvSpPr/>
      </dsp:nvSpPr>
      <dsp:spPr>
        <a:xfrm>
          <a:off x="4270678" y="2764134"/>
          <a:ext cx="1974242" cy="1184545"/>
        </a:xfrm>
        <a:prstGeom prst="rect">
          <a:avLst/>
        </a:prstGeom>
        <a:solidFill>
          <a:schemeClr val="accent5">
            <a:hueOff val="2495256"/>
            <a:satOff val="-50489"/>
            <a:lumOff val="156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t>Schiffe und Flugzeuge mit satellitengestütztem Netz</a:t>
          </a:r>
          <a:endParaRPr lang="en-US" sz="1400" kern="1200"/>
        </a:p>
      </dsp:txBody>
      <dsp:txXfrm>
        <a:off x="4270678" y="2764134"/>
        <a:ext cx="1974242" cy="118454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de-DE"/>
              <a:t>Mastertitelformat bearbeiten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2763011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de-DE"/>
              <a:t>Mastertitelformat bearbeiten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2305947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561168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de-DE"/>
              <a:t>Mastertitelformat bearbeiten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27316030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nskarte für Zita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87213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hr oder Falsch">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de-DE"/>
              <a:t>Mastertitelformat bearbeiten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a:t>Mastertextformat bearbeiten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2104478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1153992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de-DE"/>
              <a:t>Mastertitelformat bearbeiten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460761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407986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de-DE"/>
              <a:t>Mastertitelformat bearbeiten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6DC24057-4ADB-4613-B652-87B068E27E4C}" type="datetimeFigureOut">
              <a:rPr lang="de-DE" smtClean="0"/>
              <a:t>22.02.2026</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934023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6DC24057-4ADB-4613-B652-87B068E27E4C}" type="datetimeFigureOut">
              <a:rPr lang="de-DE" smtClean="0"/>
              <a:t>22.02.2026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1056660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a:t>Mastertitelformat bearbeiten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6DC24057-4ADB-4613-B652-87B068E27E4C}" type="datetimeFigureOut">
              <a:rPr lang="de-DE" smtClean="0"/>
              <a:t>22.02.2026</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2813162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6DC24057-4ADB-4613-B652-87B068E27E4C}" type="datetimeFigureOut">
              <a:rPr lang="de-DE" smtClean="0"/>
              <a:t>22.02.2026</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3701122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C24057-4ADB-4613-B652-87B068E27E4C}" type="datetimeFigureOut">
              <a:rPr lang="de-DE" smtClean="0"/>
              <a:t>22.02.2026</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3461929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de-DE"/>
              <a:t>Mastertitelformat bearbeiten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6DC24057-4ADB-4613-B652-87B068E27E4C}" type="datetimeFigureOut">
              <a:rPr lang="de-DE" smtClean="0"/>
              <a:t>22.02.2026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1443319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de-DE"/>
              <a:t>Mastertitelformat bearbeiten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6DC24057-4ADB-4613-B652-87B068E27E4C}" type="datetimeFigureOut">
              <a:rPr lang="de-DE" smtClean="0"/>
              <a:t>22.02.2026</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A7EB4D9C-8EA8-459C-B650-FC4ECDBA0585}" type="slidenum">
              <a:rPr lang="de-DE" smtClean="0"/>
              <a:t>‹Nr.›</a:t>
            </a:fld>
            <a:endParaRPr lang="de-DE"/>
          </a:p>
        </p:txBody>
      </p:sp>
    </p:spTree>
    <p:extLst>
      <p:ext uri="{BB962C8B-B14F-4D97-AF65-F5344CB8AC3E}">
        <p14:creationId xmlns:p14="http://schemas.microsoft.com/office/powerpoint/2010/main" val="3646226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de-DE"/>
              <a:t>Mastertitelformat bearbeiten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DC24057-4ADB-4613-B652-87B068E27E4C}" type="datetimeFigureOut">
              <a:rPr lang="de-DE" smtClean="0"/>
              <a:t>22.02.2026</a:t>
            </a:fld>
            <a:endParaRPr lang="de-DE"/>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7EB4D9C-8EA8-459C-B650-FC4ECDBA0585}" type="slidenum">
              <a:rPr lang="de-DE" smtClean="0"/>
              <a:t>‹Nr.›</a:t>
            </a:fld>
            <a:endParaRPr lang="de-DE"/>
          </a:p>
        </p:txBody>
      </p:sp>
    </p:spTree>
    <p:extLst>
      <p:ext uri="{BB962C8B-B14F-4D97-AF65-F5344CB8AC3E}">
        <p14:creationId xmlns:p14="http://schemas.microsoft.com/office/powerpoint/2010/main" val="30044451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442FD0-439D-63E4-4639-F3C0AC165277}"/>
              </a:ext>
            </a:extLst>
          </p:cNvPr>
          <p:cNvSpPr>
            <a:spLocks noGrp="1"/>
          </p:cNvSpPr>
          <p:nvPr>
            <p:ph type="ctrTitle"/>
          </p:nvPr>
        </p:nvSpPr>
        <p:spPr>
          <a:xfrm>
            <a:off x="5297762" y="640080"/>
            <a:ext cx="6251110" cy="1865125"/>
          </a:xfrm>
        </p:spPr>
        <p:txBody>
          <a:bodyPr anchor="b">
            <a:normAutofit/>
          </a:bodyPr>
          <a:lstStyle/>
          <a:p>
            <a:pPr algn="l"/>
            <a:r>
              <a:rPr lang="de-DE" sz="5400" dirty="0"/>
              <a:t>Was ist EU-Roaming?</a:t>
            </a:r>
          </a:p>
        </p:txBody>
      </p:sp>
      <p:sp>
        <p:nvSpPr>
          <p:cNvPr id="3" name="Untertitel 2">
            <a:extLst>
              <a:ext uri="{FF2B5EF4-FFF2-40B4-BE49-F238E27FC236}">
                <a16:creationId xmlns:a16="http://schemas.microsoft.com/office/drawing/2014/main" id="{EC631DCD-6491-154C-16DA-617185351DA2}"/>
              </a:ext>
            </a:extLst>
          </p:cNvPr>
          <p:cNvSpPr>
            <a:spLocks noGrp="1"/>
          </p:cNvSpPr>
          <p:nvPr>
            <p:ph type="subTitle" idx="1"/>
          </p:nvPr>
        </p:nvSpPr>
        <p:spPr>
          <a:xfrm>
            <a:off x="5297760" y="2630466"/>
            <a:ext cx="6251111" cy="3578310"/>
          </a:xfrm>
        </p:spPr>
        <p:txBody>
          <a:bodyPr>
            <a:noAutofit/>
          </a:bodyPr>
          <a:lstStyle/>
          <a:p>
            <a:pPr marL="342900" indent="-342900" algn="l">
              <a:buFont typeface="Arial" panose="020B0604020202020204" pitchFamily="34" charset="0"/>
              <a:buChar char="•"/>
            </a:pPr>
            <a:r>
              <a:rPr lang="de-DE" sz="2400" dirty="0"/>
              <a:t>In allen Ländern, in denen die EU-</a:t>
            </a:r>
            <a:r>
              <a:rPr lang="de-DE" sz="2400" dirty="0" err="1"/>
              <a:t>Roamingverordnung</a:t>
            </a:r>
            <a:r>
              <a:rPr lang="de-DE" sz="2400" dirty="0"/>
              <a:t> gilt, kannst du das Smartphone zu Inlandskonditionen nutzen.</a:t>
            </a:r>
          </a:p>
          <a:p>
            <a:pPr marL="342900" indent="-342900" algn="l">
              <a:buFont typeface="Arial" panose="020B0604020202020204" pitchFamily="34" charset="0"/>
              <a:buChar char="•"/>
            </a:pPr>
            <a:r>
              <a:rPr lang="de-DE" sz="2400" dirty="0"/>
              <a:t>Der sogenannte Euro-Tarif ermöglicht Telefonieren, SMS und mobiles Internet im EU-Ausland zu Inlandskonditionen.</a:t>
            </a:r>
          </a:p>
          <a:p>
            <a:pPr marL="342900" indent="-342900" algn="l">
              <a:buFont typeface="Arial" panose="020B0604020202020204" pitchFamily="34" charset="0"/>
              <a:buChar char="•"/>
            </a:pPr>
            <a:r>
              <a:rPr lang="de-DE" sz="2400" dirty="0"/>
              <a:t>Gilt auch für Norwegen, Island und Liechtenstein, aber nicht für die Schweiz</a:t>
            </a:r>
          </a:p>
        </p:txBody>
      </p:sp>
      <p:pic>
        <p:nvPicPr>
          <p:cNvPr id="5" name="Picture 4" descr="Person, die eine Treppe hinaufgeht">
            <a:extLst>
              <a:ext uri="{FF2B5EF4-FFF2-40B4-BE49-F238E27FC236}">
                <a16:creationId xmlns:a16="http://schemas.microsoft.com/office/drawing/2014/main" id="{BAFD5379-E851-1A07-CB4E-D137D37623E5}"/>
              </a:ext>
            </a:extLst>
          </p:cNvPr>
          <p:cNvPicPr>
            <a:picLocks noChangeAspect="1"/>
          </p:cNvPicPr>
          <p:nvPr/>
        </p:nvPicPr>
        <p:blipFill>
          <a:blip r:embed="rId2"/>
          <a:srcRect l="36801" r="17868" b="-1"/>
          <a:stretch>
            <a:fillRect/>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Tree>
    <p:extLst>
      <p:ext uri="{BB962C8B-B14F-4D97-AF65-F5344CB8AC3E}">
        <p14:creationId xmlns:p14="http://schemas.microsoft.com/office/powerpoint/2010/main" val="259176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DE"/>
            </a:p>
          </p:txBody>
        </p:sp>
      </p:grpSp>
      <p:sp>
        <p:nvSpPr>
          <p:cNvPr id="2" name="Titel 1">
            <a:extLst>
              <a:ext uri="{FF2B5EF4-FFF2-40B4-BE49-F238E27FC236}">
                <a16:creationId xmlns:a16="http://schemas.microsoft.com/office/drawing/2014/main" id="{5031011C-1ECA-806B-C5E1-F459760EEE76}"/>
              </a:ext>
            </a:extLst>
          </p:cNvPr>
          <p:cNvSpPr>
            <a:spLocks noGrp="1"/>
          </p:cNvSpPr>
          <p:nvPr>
            <p:ph type="title"/>
          </p:nvPr>
        </p:nvSpPr>
        <p:spPr>
          <a:xfrm>
            <a:off x="985969" y="341922"/>
            <a:ext cx="8288032" cy="1096316"/>
          </a:xfrm>
        </p:spPr>
        <p:txBody>
          <a:bodyPr vert="horz" lIns="91440" tIns="45720" rIns="91440" bIns="45720" rtlCol="0" anchor="b">
            <a:normAutofit/>
          </a:bodyPr>
          <a:lstStyle/>
          <a:p>
            <a:pPr algn="ctr"/>
            <a:r>
              <a:rPr lang="en-US" sz="4800" kern="1200">
                <a:solidFill>
                  <a:schemeClr val="accent1"/>
                </a:solidFill>
                <a:latin typeface="+mj-lt"/>
                <a:ea typeface="+mj-ea"/>
                <a:cs typeface="+mj-cs"/>
              </a:rPr>
              <a:t> Eingeschlossene Länder</a:t>
            </a:r>
          </a:p>
        </p:txBody>
      </p:sp>
      <p:graphicFrame>
        <p:nvGraphicFramePr>
          <p:cNvPr id="4" name="Inhaltsplatzhalter 3">
            <a:extLst>
              <a:ext uri="{FF2B5EF4-FFF2-40B4-BE49-F238E27FC236}">
                <a16:creationId xmlns:a16="http://schemas.microsoft.com/office/drawing/2014/main" id="{8C9B449D-BA3A-D12D-AB64-A1D6BE4E85F1}"/>
              </a:ext>
            </a:extLst>
          </p:cNvPr>
          <p:cNvGraphicFramePr>
            <a:graphicFrameLocks noGrp="1"/>
          </p:cNvGraphicFramePr>
          <p:nvPr>
            <p:ph idx="1"/>
            <p:extLst>
              <p:ext uri="{D42A27DB-BD31-4B8C-83A1-F6EECF244321}">
                <p14:modId xmlns:p14="http://schemas.microsoft.com/office/powerpoint/2010/main" val="2838427370"/>
              </p:ext>
            </p:extLst>
          </p:nvPr>
        </p:nvGraphicFramePr>
        <p:xfrm>
          <a:off x="985968" y="1678613"/>
          <a:ext cx="9077180" cy="4122325"/>
        </p:xfrm>
        <a:graphic>
          <a:graphicData uri="http://schemas.openxmlformats.org/drawingml/2006/table">
            <a:tbl>
              <a:tblPr>
                <a:noFill/>
              </a:tblPr>
              <a:tblGrid>
                <a:gridCol w="9077180">
                  <a:extLst>
                    <a:ext uri="{9D8B030D-6E8A-4147-A177-3AD203B41FA5}">
                      <a16:colId xmlns:a16="http://schemas.microsoft.com/office/drawing/2014/main" val="3799859121"/>
                    </a:ext>
                  </a:extLst>
                </a:gridCol>
              </a:tblGrid>
              <a:tr h="1716595">
                <a:tc>
                  <a:txBody>
                    <a:bodyPr/>
                    <a:lstStyle/>
                    <a:p>
                      <a:pPr fontAlgn="t">
                        <a:lnSpc>
                          <a:spcPct val="150000"/>
                        </a:lnSpc>
                        <a:buNone/>
                      </a:pPr>
                      <a:r>
                        <a:rPr lang="de-DE" sz="2400" b="0" i="0" cap="none" spc="0" dirty="0">
                          <a:solidFill>
                            <a:schemeClr val="tx1"/>
                          </a:solidFill>
                          <a:effectLst/>
                          <a:latin typeface="Segoe UI" panose="020B0502040204020203" pitchFamily="34" charset="0"/>
                        </a:rPr>
                        <a:t>Belgien, Bulgarien, Dänemark, Deutschland, Estland, Finnland (inkl. Åland), Frankreich, Griechenland, Irland, Island, Italien, Kroatien, Lettland, Liechtenstein, Litauen, Norwegen, Österreich, Portugal (inkl. Azoren und Madeira), Rumänien, Schweden, Slowakei, Slowenien, Spanien (inkl. Kanarische Inseln), Tschechische Republik, Ungarn, Vatikan, Zypern, Großbritannien.</a:t>
                      </a:r>
                    </a:p>
                  </a:txBody>
                  <a:tcPr marL="188872" marR="188872" marT="94436" marB="115490">
                    <a:lnL w="12700" cap="flat" cmpd="sng" algn="ctr">
                      <a:solidFill>
                        <a:schemeClr val="tx1"/>
                      </a:solidFill>
                      <a:prstDash val="solid"/>
                    </a:lnL>
                    <a:lnR w="12700" cmpd="sng">
                      <a:noFill/>
                      <a:prstDash val="solid"/>
                    </a:lnR>
                    <a:lnT w="12700" cap="flat" cmpd="sng" algn="ctr">
                      <a:solidFill>
                        <a:schemeClr val="tx1"/>
                      </a:solidFill>
                      <a:prstDash val="solid"/>
                    </a:lnT>
                    <a:lnB w="12700" cmpd="sng">
                      <a:noFill/>
                      <a:prstDash val="solid"/>
                    </a:lnB>
                    <a:noFill/>
                  </a:tcPr>
                </a:tc>
                <a:extLst>
                  <a:ext uri="{0D108BD9-81ED-4DB2-BD59-A6C34878D82A}">
                    <a16:rowId xmlns:a16="http://schemas.microsoft.com/office/drawing/2014/main" val="2373715662"/>
                  </a:ext>
                </a:extLst>
              </a:tr>
              <a:tr h="620559">
                <a:tc>
                  <a:txBody>
                    <a:bodyPr/>
                    <a:lstStyle/>
                    <a:p>
                      <a:endParaRPr lang="de-DE" sz="2000" cap="none" spc="0" dirty="0">
                        <a:solidFill>
                          <a:schemeClr val="tx1"/>
                        </a:solidFill>
                      </a:endParaRPr>
                    </a:p>
                  </a:txBody>
                  <a:tcPr marL="188872" marR="188872" marT="94436" marB="115490">
                    <a:lnL w="12700" cap="flat" cmpd="sng" algn="ctr">
                      <a:solidFill>
                        <a:schemeClr val="tx1"/>
                      </a:solidFill>
                      <a:prstDash val="solid"/>
                    </a:lnL>
                    <a:lnR w="12700" cmpd="sng">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722379718"/>
                  </a:ext>
                </a:extLst>
              </a:tr>
            </a:tbl>
          </a:graphicData>
        </a:graphic>
      </p:graphicFrame>
    </p:spTree>
    <p:extLst>
      <p:ext uri="{BB962C8B-B14F-4D97-AF65-F5344CB8AC3E}">
        <p14:creationId xmlns:p14="http://schemas.microsoft.com/office/powerpoint/2010/main" val="1221025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E7BFD4-B7DC-7056-AD59-29BFE94351FC}"/>
              </a:ext>
            </a:extLst>
          </p:cNvPr>
          <p:cNvSpPr>
            <a:spLocks noGrp="1"/>
          </p:cNvSpPr>
          <p:nvPr>
            <p:ph type="title"/>
          </p:nvPr>
        </p:nvSpPr>
        <p:spPr/>
        <p:txBody>
          <a:bodyPr>
            <a:normAutofit/>
          </a:bodyPr>
          <a:lstStyle/>
          <a:p>
            <a:r>
              <a:rPr lang="de-DE" sz="5400"/>
              <a:t>Besonderheiten </a:t>
            </a:r>
          </a:p>
        </p:txBody>
      </p:sp>
      <p:graphicFrame>
        <p:nvGraphicFramePr>
          <p:cNvPr id="5" name="Inhaltsplatzhalter 2">
            <a:extLst>
              <a:ext uri="{FF2B5EF4-FFF2-40B4-BE49-F238E27FC236}">
                <a16:creationId xmlns:a16="http://schemas.microsoft.com/office/drawing/2014/main" id="{EB71CFD1-C460-1420-95AA-371815473740}"/>
              </a:ext>
            </a:extLst>
          </p:cNvPr>
          <p:cNvGraphicFramePr>
            <a:graphicFrameLocks noGrp="1"/>
          </p:cNvGraphicFramePr>
          <p:nvPr>
            <p:ph idx="1"/>
            <p:extLst>
              <p:ext uri="{D42A27DB-BD31-4B8C-83A1-F6EECF244321}">
                <p14:modId xmlns:p14="http://schemas.microsoft.com/office/powerpoint/2010/main" val="3077730889"/>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9843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985AC9-97E4-BFDC-7DBA-BE102C212973}"/>
              </a:ext>
            </a:extLst>
          </p:cNvPr>
          <p:cNvSpPr>
            <a:spLocks noGrp="1"/>
          </p:cNvSpPr>
          <p:nvPr>
            <p:ph type="title"/>
          </p:nvPr>
        </p:nvSpPr>
        <p:spPr/>
        <p:txBody>
          <a:bodyPr>
            <a:normAutofit/>
          </a:bodyPr>
          <a:lstStyle/>
          <a:p>
            <a:r>
              <a:rPr lang="de-DE" sz="5400"/>
              <a:t>Neu ab 01.01.2026</a:t>
            </a:r>
            <a:endParaRPr lang="de-DE" sz="5400" dirty="0"/>
          </a:p>
        </p:txBody>
      </p:sp>
      <p:sp>
        <p:nvSpPr>
          <p:cNvPr id="6" name="Inhaltsplatzhalter 5">
            <a:extLst>
              <a:ext uri="{FF2B5EF4-FFF2-40B4-BE49-F238E27FC236}">
                <a16:creationId xmlns:a16="http://schemas.microsoft.com/office/drawing/2014/main" id="{E3A37904-82EA-C3A8-663C-EE83D6796AB0}"/>
              </a:ext>
            </a:extLst>
          </p:cNvPr>
          <p:cNvSpPr>
            <a:spLocks noGrp="1"/>
          </p:cNvSpPr>
          <p:nvPr>
            <p:ph idx="1"/>
          </p:nvPr>
        </p:nvSpPr>
        <p:spPr>
          <a:xfrm>
            <a:off x="838200" y="1929384"/>
            <a:ext cx="8596668" cy="4251960"/>
          </a:xfrm>
        </p:spPr>
        <p:txBody>
          <a:bodyPr>
            <a:normAutofit/>
          </a:bodyPr>
          <a:lstStyle/>
          <a:p>
            <a:pPr marL="0" indent="0">
              <a:buNone/>
            </a:pPr>
            <a:r>
              <a:rPr lang="de-DE" sz="2200" dirty="0"/>
              <a:t>Seit dem 1. Januar 2026 gelten neue Regelungen für die Nutzung von Roaming im Mobilfunk in der EU. Die Ukraine und die Republik Moldau werden Teil der EU-Roaming-Zone, was bedeutet, dass Reisende in diesen Ländern ohne zusätzliche Gebühren telefonieren, SMS senden und mobile Daten nutzen können. </a:t>
            </a:r>
          </a:p>
          <a:p>
            <a:pPr marL="0" indent="0">
              <a:buNone/>
            </a:pPr>
            <a:r>
              <a:rPr lang="de-DE" sz="2200" dirty="0"/>
              <a:t>Für mobile Daten gibt es eine Fair-Use-Regelung, die eine übermäßige Nutzung einschränkt. </a:t>
            </a:r>
          </a:p>
          <a:p>
            <a:pPr marL="0" indent="0">
              <a:buNone/>
            </a:pPr>
            <a:r>
              <a:rPr lang="de-DE" sz="2200" dirty="0"/>
              <a:t>Diese Änderungen gelten auch für die Nutzung von Roaming in Großbritannien, das auch nach dem EU-Austritt von deutschen Mobilfunkanbietern weiterhin, wie ein Teil der EU-Roaming-Zone behandelt wird. </a:t>
            </a:r>
          </a:p>
        </p:txBody>
      </p:sp>
    </p:spTree>
    <p:extLst>
      <p:ext uri="{BB962C8B-B14F-4D97-AF65-F5344CB8AC3E}">
        <p14:creationId xmlns:p14="http://schemas.microsoft.com/office/powerpoint/2010/main" val="871127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979900-517B-F1D3-1A67-FD443E9C5288}"/>
              </a:ext>
            </a:extLst>
          </p:cNvPr>
          <p:cNvSpPr>
            <a:spLocks noGrp="1"/>
          </p:cNvSpPr>
          <p:nvPr>
            <p:ph type="title"/>
          </p:nvPr>
        </p:nvSpPr>
        <p:spPr/>
        <p:txBody>
          <a:bodyPr>
            <a:normAutofit fontScale="90000"/>
          </a:bodyPr>
          <a:lstStyle/>
          <a:p>
            <a:r>
              <a:rPr lang="de-DE" sz="4600" dirty="0"/>
              <a:t>Außengebiete, in denen die Verordnung gilt</a:t>
            </a:r>
          </a:p>
        </p:txBody>
      </p:sp>
      <p:graphicFrame>
        <p:nvGraphicFramePr>
          <p:cNvPr id="5" name="Inhaltsplatzhalter 2">
            <a:extLst>
              <a:ext uri="{FF2B5EF4-FFF2-40B4-BE49-F238E27FC236}">
                <a16:creationId xmlns:a16="http://schemas.microsoft.com/office/drawing/2014/main" id="{FF297F6F-C2C0-C3AE-FF2D-FDAC4EB74F1F}"/>
              </a:ext>
            </a:extLst>
          </p:cNvPr>
          <p:cNvGraphicFramePr>
            <a:graphicFrameLocks noGrp="1"/>
          </p:cNvGraphicFramePr>
          <p:nvPr>
            <p:ph idx="1"/>
            <p:extLst>
              <p:ext uri="{D42A27DB-BD31-4B8C-83A1-F6EECF244321}">
                <p14:modId xmlns:p14="http://schemas.microsoft.com/office/powerpoint/2010/main" val="2933775364"/>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1909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E91FF4-26EE-447D-C48A-65345468C915}"/>
              </a:ext>
            </a:extLst>
          </p:cNvPr>
          <p:cNvSpPr>
            <a:spLocks noGrp="1"/>
          </p:cNvSpPr>
          <p:nvPr>
            <p:ph type="title"/>
          </p:nvPr>
        </p:nvSpPr>
        <p:spPr/>
        <p:txBody>
          <a:bodyPr>
            <a:normAutofit fontScale="90000"/>
          </a:bodyPr>
          <a:lstStyle/>
          <a:p>
            <a:r>
              <a:rPr lang="de-DE" sz="5400"/>
              <a:t> Wo die Verordnung nicht gilt</a:t>
            </a:r>
          </a:p>
        </p:txBody>
      </p:sp>
      <p:graphicFrame>
        <p:nvGraphicFramePr>
          <p:cNvPr id="5" name="Inhaltsplatzhalter 2">
            <a:extLst>
              <a:ext uri="{FF2B5EF4-FFF2-40B4-BE49-F238E27FC236}">
                <a16:creationId xmlns:a16="http://schemas.microsoft.com/office/drawing/2014/main" id="{2779B3E4-90D2-491F-A580-09588AECD7D8}"/>
              </a:ext>
            </a:extLst>
          </p:cNvPr>
          <p:cNvGraphicFramePr>
            <a:graphicFrameLocks noGrp="1"/>
          </p:cNvGraphicFramePr>
          <p:nvPr>
            <p:ph idx="1"/>
            <p:extLst>
              <p:ext uri="{D42A27DB-BD31-4B8C-83A1-F6EECF244321}">
                <p14:modId xmlns:p14="http://schemas.microsoft.com/office/powerpoint/2010/main" val="1903596433"/>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7151461"/>
      </p:ext>
    </p:extLst>
  </p:cSld>
  <p:clrMapOvr>
    <a:masterClrMapping/>
  </p:clrMapOvr>
</p:sld>
</file>

<file path=ppt/theme/theme1.xml><?xml version="1.0" encoding="utf-8"?>
<a:theme xmlns:a="http://schemas.openxmlformats.org/drawingml/2006/main" name="Facette">
  <a:themeElements>
    <a:clrScheme name="Facette">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te">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te">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0</TotalTime>
  <Words>380</Words>
  <Application>Microsoft Office PowerPoint</Application>
  <PresentationFormat>Breitbild</PresentationFormat>
  <Paragraphs>28</Paragraphs>
  <Slides>6</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6</vt:i4>
      </vt:variant>
    </vt:vector>
  </HeadingPairs>
  <TitlesOfParts>
    <vt:vector size="11" baseType="lpstr">
      <vt:lpstr>Arial</vt:lpstr>
      <vt:lpstr>Segoe UI</vt:lpstr>
      <vt:lpstr>Trebuchet MS</vt:lpstr>
      <vt:lpstr>Wingdings 3</vt:lpstr>
      <vt:lpstr>Facette</vt:lpstr>
      <vt:lpstr>Was ist EU-Roaming?</vt:lpstr>
      <vt:lpstr> Eingeschlossene Länder</vt:lpstr>
      <vt:lpstr>Besonderheiten </vt:lpstr>
      <vt:lpstr>Neu ab 01.01.2026</vt:lpstr>
      <vt:lpstr>Außengebiete, in denen die Verordnung gilt</vt:lpstr>
      <vt:lpstr> Wo die Verordnung nicht gilt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Christian Immler</dc:creator>
  <cp:lastModifiedBy>Christian Immler</cp:lastModifiedBy>
  <cp:revision>3</cp:revision>
  <dcterms:created xsi:type="dcterms:W3CDTF">2026-01-26T14:59:33Z</dcterms:created>
  <dcterms:modified xsi:type="dcterms:W3CDTF">2026-02-22T10:38:47Z</dcterms:modified>
</cp:coreProperties>
</file>